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67" r:id="rId6"/>
    <p:sldId id="270" r:id="rId7"/>
    <p:sldId id="260" r:id="rId8"/>
    <p:sldId id="262" r:id="rId9"/>
    <p:sldId id="265" r:id="rId10"/>
    <p:sldId id="271" r:id="rId11"/>
    <p:sldId id="261" r:id="rId12"/>
    <p:sldId id="263" r:id="rId13"/>
    <p:sldId id="272" r:id="rId14"/>
    <p:sldId id="264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3BAFF2-235E-4012-83A2-925F450269A1}">
          <p14:sldIdLst>
            <p14:sldId id="256"/>
          </p14:sldIdLst>
        </p14:section>
        <p14:section name="Untitled Section" id="{2946B336-9AD0-4CA2-900B-A0DA0096CBE7}">
          <p14:sldIdLst>
            <p14:sldId id="257"/>
            <p14:sldId id="268"/>
            <p14:sldId id="269"/>
            <p14:sldId id="267"/>
            <p14:sldId id="270"/>
            <p14:sldId id="260"/>
            <p14:sldId id="262"/>
            <p14:sldId id="265"/>
            <p14:sldId id="271"/>
            <p14:sldId id="261"/>
            <p14:sldId id="263"/>
            <p14:sldId id="272"/>
            <p14:sldId id="264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AF4336-7DEF-4160-A5D7-9F6FB67A2A77}" v="24" dt="2022-08-17T18:42:23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88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big, Aaron" userId="410c5039-99d8-467b-802c-792594e7aa6f" providerId="ADAL" clId="{C9AF4336-7DEF-4160-A5D7-9F6FB67A2A77}"/>
    <pc:docChg chg="undo redo custSel addSld delSld modSld sldOrd modSection">
      <pc:chgData name="Habig, Aaron" userId="410c5039-99d8-467b-802c-792594e7aa6f" providerId="ADAL" clId="{C9AF4336-7DEF-4160-A5D7-9F6FB67A2A77}" dt="2022-08-17T19:08:39.350" v="3746" actId="33524"/>
      <pc:docMkLst>
        <pc:docMk/>
      </pc:docMkLst>
      <pc:sldChg chg="modSp mod">
        <pc:chgData name="Habig, Aaron" userId="410c5039-99d8-467b-802c-792594e7aa6f" providerId="ADAL" clId="{C9AF4336-7DEF-4160-A5D7-9F6FB67A2A77}" dt="2022-08-17T11:35:47.166" v="164" actId="1076"/>
        <pc:sldMkLst>
          <pc:docMk/>
          <pc:sldMk cId="1473393262" sldId="256"/>
        </pc:sldMkLst>
        <pc:spChg chg="mod">
          <ac:chgData name="Habig, Aaron" userId="410c5039-99d8-467b-802c-792594e7aa6f" providerId="ADAL" clId="{C9AF4336-7DEF-4160-A5D7-9F6FB67A2A77}" dt="2022-08-17T11:35:47.166" v="164" actId="1076"/>
          <ac:spMkLst>
            <pc:docMk/>
            <pc:sldMk cId="1473393262" sldId="256"/>
            <ac:spMk id="6" creationId="{61A007BA-33F8-46DA-B745-85687595A054}"/>
          </ac:spMkLst>
        </pc:spChg>
      </pc:sldChg>
      <pc:sldChg chg="addSp delSp modSp mod setBg setClrOvrMap">
        <pc:chgData name="Habig, Aaron" userId="410c5039-99d8-467b-802c-792594e7aa6f" providerId="ADAL" clId="{C9AF4336-7DEF-4160-A5D7-9F6FB67A2A77}" dt="2022-08-17T19:07:08.100" v="3743" actId="26606"/>
        <pc:sldMkLst>
          <pc:docMk/>
          <pc:sldMk cId="1484497609" sldId="257"/>
        </pc:sldMkLst>
        <pc:spChg chg="mod">
          <ac:chgData name="Habig, Aaron" userId="410c5039-99d8-467b-802c-792594e7aa6f" providerId="ADAL" clId="{C9AF4336-7DEF-4160-A5D7-9F6FB67A2A77}" dt="2022-08-17T19:07:08.100" v="3743" actId="26606"/>
          <ac:spMkLst>
            <pc:docMk/>
            <pc:sldMk cId="1484497609" sldId="257"/>
            <ac:spMk id="2" creationId="{1351DEDF-E5B8-4113-9743-60F82E2313DC}"/>
          </ac:spMkLst>
        </pc:spChg>
        <pc:spChg chg="mod ord">
          <ac:chgData name="Habig, Aaron" userId="410c5039-99d8-467b-802c-792594e7aa6f" providerId="ADAL" clId="{C9AF4336-7DEF-4160-A5D7-9F6FB67A2A77}" dt="2022-08-17T19:07:08.100" v="3743" actId="26606"/>
          <ac:spMkLst>
            <pc:docMk/>
            <pc:sldMk cId="1484497609" sldId="257"/>
            <ac:spMk id="4" creationId="{BBA6690B-9968-4133-B9BA-6DBE9B01256E}"/>
          </ac:spMkLst>
        </pc:spChg>
        <pc:spChg chg="add del">
          <ac:chgData name="Habig, Aaron" userId="410c5039-99d8-467b-802c-792594e7aa6f" providerId="ADAL" clId="{C9AF4336-7DEF-4160-A5D7-9F6FB67A2A77}" dt="2022-08-17T19:07:08.100" v="3742" actId="26606"/>
          <ac:spMkLst>
            <pc:docMk/>
            <pc:sldMk cId="1484497609" sldId="257"/>
            <ac:spMk id="13" creationId="{5E8D2E83-FB3A-40E7-A9E5-7AB389D612B4}"/>
          </ac:spMkLst>
        </pc:spChg>
        <pc:spChg chg="add">
          <ac:chgData name="Habig, Aaron" userId="410c5039-99d8-467b-802c-792594e7aa6f" providerId="ADAL" clId="{C9AF4336-7DEF-4160-A5D7-9F6FB67A2A77}" dt="2022-08-17T19:07:08.100" v="3743" actId="26606"/>
          <ac:spMkLst>
            <pc:docMk/>
            <pc:sldMk cId="1484497609" sldId="257"/>
            <ac:spMk id="15" creationId="{73ED6512-6858-4552-B699-9A97FE9A4EA2}"/>
          </ac:spMkLst>
        </pc:spChg>
        <pc:spChg chg="add">
          <ac:chgData name="Habig, Aaron" userId="410c5039-99d8-467b-802c-792594e7aa6f" providerId="ADAL" clId="{C9AF4336-7DEF-4160-A5D7-9F6FB67A2A77}" dt="2022-08-17T19:07:08.100" v="3743" actId="26606"/>
          <ac:spMkLst>
            <pc:docMk/>
            <pc:sldMk cId="1484497609" sldId="257"/>
            <ac:spMk id="16" creationId="{4038CB10-1F5C-4D54-9DF7-12586DE5B007}"/>
          </ac:spMkLst>
        </pc:spChg>
        <pc:picChg chg="mod ord">
          <ac:chgData name="Habig, Aaron" userId="410c5039-99d8-467b-802c-792594e7aa6f" providerId="ADAL" clId="{C9AF4336-7DEF-4160-A5D7-9F6FB67A2A77}" dt="2022-08-17T19:07:08.100" v="3743" actId="26606"/>
          <ac:picMkLst>
            <pc:docMk/>
            <pc:sldMk cId="1484497609" sldId="257"/>
            <ac:picMk id="8" creationId="{45B1601A-9B17-4BAB-9F57-5902D5677415}"/>
          </ac:picMkLst>
        </pc:picChg>
      </pc:sldChg>
      <pc:sldChg chg="del">
        <pc:chgData name="Habig, Aaron" userId="410c5039-99d8-467b-802c-792594e7aa6f" providerId="ADAL" clId="{C9AF4336-7DEF-4160-A5D7-9F6FB67A2A77}" dt="2022-08-17T12:02:15.834" v="890" actId="47"/>
        <pc:sldMkLst>
          <pc:docMk/>
          <pc:sldMk cId="2336908334" sldId="258"/>
        </pc:sldMkLst>
      </pc:sldChg>
      <pc:sldChg chg="del">
        <pc:chgData name="Habig, Aaron" userId="410c5039-99d8-467b-802c-792594e7aa6f" providerId="ADAL" clId="{C9AF4336-7DEF-4160-A5D7-9F6FB67A2A77}" dt="2022-08-17T12:02:23.469" v="891" actId="47"/>
        <pc:sldMkLst>
          <pc:docMk/>
          <pc:sldMk cId="1544248549" sldId="259"/>
        </pc:sldMkLst>
      </pc:sldChg>
      <pc:sldChg chg="addSp modSp mod ord setBg">
        <pc:chgData name="Habig, Aaron" userId="410c5039-99d8-467b-802c-792594e7aa6f" providerId="ADAL" clId="{C9AF4336-7DEF-4160-A5D7-9F6FB67A2A77}" dt="2022-08-17T19:08:39.350" v="3746" actId="33524"/>
        <pc:sldMkLst>
          <pc:docMk/>
          <pc:sldMk cId="453438515" sldId="260"/>
        </pc:sldMkLst>
        <pc:spChg chg="mod">
          <ac:chgData name="Habig, Aaron" userId="410c5039-99d8-467b-802c-792594e7aa6f" providerId="ADAL" clId="{C9AF4336-7DEF-4160-A5D7-9F6FB67A2A77}" dt="2022-08-17T19:08:26.094" v="3745" actId="26606"/>
          <ac:spMkLst>
            <pc:docMk/>
            <pc:sldMk cId="453438515" sldId="260"/>
            <ac:spMk id="2" creationId="{31E63499-EF90-4918-8ECC-AC67B7FCAE68}"/>
          </ac:spMkLst>
        </pc:spChg>
        <pc:spChg chg="mod">
          <ac:chgData name="Habig, Aaron" userId="410c5039-99d8-467b-802c-792594e7aa6f" providerId="ADAL" clId="{C9AF4336-7DEF-4160-A5D7-9F6FB67A2A77}" dt="2022-08-17T19:08:39.350" v="3746" actId="33524"/>
          <ac:spMkLst>
            <pc:docMk/>
            <pc:sldMk cId="453438515" sldId="260"/>
            <ac:spMk id="4" creationId="{5A5856ED-FA1A-4975-8506-40A28BA8E4A6}"/>
          </ac:spMkLst>
        </pc:spChg>
        <pc:spChg chg="add">
          <ac:chgData name="Habig, Aaron" userId="410c5039-99d8-467b-802c-792594e7aa6f" providerId="ADAL" clId="{C9AF4336-7DEF-4160-A5D7-9F6FB67A2A77}" dt="2022-08-17T19:08:26.094" v="3745" actId="26606"/>
          <ac:spMkLst>
            <pc:docMk/>
            <pc:sldMk cId="453438515" sldId="260"/>
            <ac:spMk id="11" creationId="{3AFE8227-C443-417B-BA91-520EB1EF4559}"/>
          </ac:spMkLst>
        </pc:spChg>
        <pc:spChg chg="add">
          <ac:chgData name="Habig, Aaron" userId="410c5039-99d8-467b-802c-792594e7aa6f" providerId="ADAL" clId="{C9AF4336-7DEF-4160-A5D7-9F6FB67A2A77}" dt="2022-08-17T19:08:26.094" v="3745" actId="26606"/>
          <ac:spMkLst>
            <pc:docMk/>
            <pc:sldMk cId="453438515" sldId="260"/>
            <ac:spMk id="13" creationId="{907741FC-B544-4A6E-B831-6789D042333D}"/>
          </ac:spMkLst>
        </pc:spChg>
        <pc:spChg chg="add">
          <ac:chgData name="Habig, Aaron" userId="410c5039-99d8-467b-802c-792594e7aa6f" providerId="ADAL" clId="{C9AF4336-7DEF-4160-A5D7-9F6FB67A2A77}" dt="2022-08-17T19:08:26.094" v="3745" actId="26606"/>
          <ac:spMkLst>
            <pc:docMk/>
            <pc:sldMk cId="453438515" sldId="260"/>
            <ac:spMk id="15" creationId="{3F0BE7ED-7814-4273-B18A-F26CC0380380}"/>
          </ac:spMkLst>
        </pc:spChg>
        <pc:picChg chg="mod">
          <ac:chgData name="Habig, Aaron" userId="410c5039-99d8-467b-802c-792594e7aa6f" providerId="ADAL" clId="{C9AF4336-7DEF-4160-A5D7-9F6FB67A2A77}" dt="2022-08-17T19:08:26.094" v="3745" actId="26606"/>
          <ac:picMkLst>
            <pc:docMk/>
            <pc:sldMk cId="453438515" sldId="260"/>
            <ac:picMk id="6" creationId="{7E041B1C-DDB7-49E8-BE29-73C133824C46}"/>
          </ac:picMkLst>
        </pc:picChg>
      </pc:sldChg>
      <pc:sldChg chg="addSp delSp modSp mod setBg">
        <pc:chgData name="Habig, Aaron" userId="410c5039-99d8-467b-802c-792594e7aa6f" providerId="ADAL" clId="{C9AF4336-7DEF-4160-A5D7-9F6FB67A2A77}" dt="2022-08-17T17:57:29.528" v="2496" actId="26606"/>
        <pc:sldMkLst>
          <pc:docMk/>
          <pc:sldMk cId="1074322911" sldId="261"/>
        </pc:sldMkLst>
        <pc:spChg chg="mod">
          <ac:chgData name="Habig, Aaron" userId="410c5039-99d8-467b-802c-792594e7aa6f" providerId="ADAL" clId="{C9AF4336-7DEF-4160-A5D7-9F6FB67A2A77}" dt="2022-08-17T17:57:29.528" v="2496" actId="26606"/>
          <ac:spMkLst>
            <pc:docMk/>
            <pc:sldMk cId="1074322911" sldId="261"/>
            <ac:spMk id="2" creationId="{C142CDE1-D6AC-43BA-B6C6-528181D77EFF}"/>
          </ac:spMkLst>
        </pc:spChg>
        <pc:spChg chg="mod ord">
          <ac:chgData name="Habig, Aaron" userId="410c5039-99d8-467b-802c-792594e7aa6f" providerId="ADAL" clId="{C9AF4336-7DEF-4160-A5D7-9F6FB67A2A77}" dt="2022-08-17T17:57:29.528" v="2496" actId="26606"/>
          <ac:spMkLst>
            <pc:docMk/>
            <pc:sldMk cId="1074322911" sldId="261"/>
            <ac:spMk id="4" creationId="{077DEB84-85B0-49B3-BB4C-0FF5A05EEDFC}"/>
          </ac:spMkLst>
        </pc:spChg>
        <pc:spChg chg="add del mod">
          <ac:chgData name="Habig, Aaron" userId="410c5039-99d8-467b-802c-792594e7aa6f" providerId="ADAL" clId="{C9AF4336-7DEF-4160-A5D7-9F6FB67A2A77}" dt="2022-08-17T17:45:44.253" v="2096" actId="931"/>
          <ac:spMkLst>
            <pc:docMk/>
            <pc:sldMk cId="1074322911" sldId="261"/>
            <ac:spMk id="5" creationId="{1E617AEF-E3FF-D38F-DBB0-CE73E81FCDF2}"/>
          </ac:spMkLst>
        </pc:spChg>
        <pc:spChg chg="add">
          <ac:chgData name="Habig, Aaron" userId="410c5039-99d8-467b-802c-792594e7aa6f" providerId="ADAL" clId="{C9AF4336-7DEF-4160-A5D7-9F6FB67A2A77}" dt="2022-08-17T17:57:29.528" v="2496" actId="26606"/>
          <ac:spMkLst>
            <pc:docMk/>
            <pc:sldMk cId="1074322911" sldId="261"/>
            <ac:spMk id="13" creationId="{3AFE8227-C443-417B-BA91-520EB1EF4559}"/>
          </ac:spMkLst>
        </pc:spChg>
        <pc:spChg chg="add">
          <ac:chgData name="Habig, Aaron" userId="410c5039-99d8-467b-802c-792594e7aa6f" providerId="ADAL" clId="{C9AF4336-7DEF-4160-A5D7-9F6FB67A2A77}" dt="2022-08-17T17:57:29.528" v="2496" actId="26606"/>
          <ac:spMkLst>
            <pc:docMk/>
            <pc:sldMk cId="1074322911" sldId="261"/>
            <ac:spMk id="15" creationId="{907741FC-B544-4A6E-B831-6789D042333D}"/>
          </ac:spMkLst>
        </pc:spChg>
        <pc:spChg chg="add">
          <ac:chgData name="Habig, Aaron" userId="410c5039-99d8-467b-802c-792594e7aa6f" providerId="ADAL" clId="{C9AF4336-7DEF-4160-A5D7-9F6FB67A2A77}" dt="2022-08-17T17:57:29.528" v="2496" actId="26606"/>
          <ac:spMkLst>
            <pc:docMk/>
            <pc:sldMk cId="1074322911" sldId="261"/>
            <ac:spMk id="17" creationId="{3F0BE7ED-7814-4273-B18A-F26CC0380380}"/>
          </ac:spMkLst>
        </pc:spChg>
        <pc:picChg chg="del">
          <ac:chgData name="Habig, Aaron" userId="410c5039-99d8-467b-802c-792594e7aa6f" providerId="ADAL" clId="{C9AF4336-7DEF-4160-A5D7-9F6FB67A2A77}" dt="2022-08-17T17:45:35.924" v="2095" actId="478"/>
          <ac:picMkLst>
            <pc:docMk/>
            <pc:sldMk cId="1074322911" sldId="261"/>
            <ac:picMk id="6" creationId="{351EDDD2-A810-413A-B227-B99DD3913D18}"/>
          </ac:picMkLst>
        </pc:picChg>
        <pc:picChg chg="add mod">
          <ac:chgData name="Habig, Aaron" userId="410c5039-99d8-467b-802c-792594e7aa6f" providerId="ADAL" clId="{C9AF4336-7DEF-4160-A5D7-9F6FB67A2A77}" dt="2022-08-17T17:57:29.528" v="2496" actId="26606"/>
          <ac:picMkLst>
            <pc:docMk/>
            <pc:sldMk cId="1074322911" sldId="261"/>
            <ac:picMk id="8" creationId="{BB0A51EE-2CDB-58C3-11BD-8CF0C246D489}"/>
          </ac:picMkLst>
        </pc:picChg>
      </pc:sldChg>
      <pc:sldChg chg="addSp delSp modSp mod setBg setClrOvrMap">
        <pc:chgData name="Habig, Aaron" userId="410c5039-99d8-467b-802c-792594e7aa6f" providerId="ADAL" clId="{C9AF4336-7DEF-4160-A5D7-9F6FB67A2A77}" dt="2022-08-17T16:47:53.337" v="1321" actId="26606"/>
        <pc:sldMkLst>
          <pc:docMk/>
          <pc:sldMk cId="1885175343" sldId="262"/>
        </pc:sldMkLst>
        <pc:spChg chg="mod">
          <ac:chgData name="Habig, Aaron" userId="410c5039-99d8-467b-802c-792594e7aa6f" providerId="ADAL" clId="{C9AF4336-7DEF-4160-A5D7-9F6FB67A2A77}" dt="2022-08-17T16:47:53.337" v="1321" actId="26606"/>
          <ac:spMkLst>
            <pc:docMk/>
            <pc:sldMk cId="1885175343" sldId="262"/>
            <ac:spMk id="2" creationId="{43DAB1F5-C0C1-46DF-B050-4F2423C9383F}"/>
          </ac:spMkLst>
        </pc:spChg>
        <pc:spChg chg="mod">
          <ac:chgData name="Habig, Aaron" userId="410c5039-99d8-467b-802c-792594e7aa6f" providerId="ADAL" clId="{C9AF4336-7DEF-4160-A5D7-9F6FB67A2A77}" dt="2022-08-17T16:47:53.337" v="1321" actId="26606"/>
          <ac:spMkLst>
            <pc:docMk/>
            <pc:sldMk cId="1885175343" sldId="262"/>
            <ac:spMk id="4" creationId="{9306FBFF-7FCA-4409-8849-185DCD3BFE49}"/>
          </ac:spMkLst>
        </pc:spChg>
        <pc:spChg chg="add del mod">
          <ac:chgData name="Habig, Aaron" userId="410c5039-99d8-467b-802c-792594e7aa6f" providerId="ADAL" clId="{C9AF4336-7DEF-4160-A5D7-9F6FB67A2A77}" dt="2022-08-17T16:47:22.574" v="1316" actId="931"/>
          <ac:spMkLst>
            <pc:docMk/>
            <pc:sldMk cId="1885175343" sldId="262"/>
            <ac:spMk id="5" creationId="{45560FF7-EB95-6CC6-CB61-B47F1865CBBB}"/>
          </ac:spMkLst>
        </pc:spChg>
        <pc:spChg chg="add del">
          <ac:chgData name="Habig, Aaron" userId="410c5039-99d8-467b-802c-792594e7aa6f" providerId="ADAL" clId="{C9AF4336-7DEF-4160-A5D7-9F6FB67A2A77}" dt="2022-08-17T16:47:53.331" v="1320" actId="26606"/>
          <ac:spMkLst>
            <pc:docMk/>
            <pc:sldMk cId="1885175343" sldId="262"/>
            <ac:spMk id="13" creationId="{8F23F8A3-8FD7-4779-8323-FDC26BE99889}"/>
          </ac:spMkLst>
        </pc:spChg>
        <pc:spChg chg="add del">
          <ac:chgData name="Habig, Aaron" userId="410c5039-99d8-467b-802c-792594e7aa6f" providerId="ADAL" clId="{C9AF4336-7DEF-4160-A5D7-9F6FB67A2A77}" dt="2022-08-17T16:47:53.331" v="1320" actId="26606"/>
          <ac:spMkLst>
            <pc:docMk/>
            <pc:sldMk cId="1885175343" sldId="262"/>
            <ac:spMk id="15" creationId="{F605C4CC-A25C-416F-8333-7CB7DC97D870}"/>
          </ac:spMkLst>
        </pc:spChg>
        <pc:spChg chg="add">
          <ac:chgData name="Habig, Aaron" userId="410c5039-99d8-467b-802c-792594e7aa6f" providerId="ADAL" clId="{C9AF4336-7DEF-4160-A5D7-9F6FB67A2A77}" dt="2022-08-17T16:47:53.337" v="1321" actId="26606"/>
          <ac:spMkLst>
            <pc:docMk/>
            <pc:sldMk cId="1885175343" sldId="262"/>
            <ac:spMk id="17" creationId="{A5271697-90F1-4A23-8EF2-0179F2EAFACB}"/>
          </ac:spMkLst>
        </pc:spChg>
        <pc:spChg chg="add">
          <ac:chgData name="Habig, Aaron" userId="410c5039-99d8-467b-802c-792594e7aa6f" providerId="ADAL" clId="{C9AF4336-7DEF-4160-A5D7-9F6FB67A2A77}" dt="2022-08-17T16:47:53.337" v="1321" actId="26606"/>
          <ac:spMkLst>
            <pc:docMk/>
            <pc:sldMk cId="1885175343" sldId="262"/>
            <ac:spMk id="18" creationId="{A81E7530-396C-45F0-92F4-A885648D1631}"/>
          </ac:spMkLst>
        </pc:spChg>
        <pc:spChg chg="add">
          <ac:chgData name="Habig, Aaron" userId="410c5039-99d8-467b-802c-792594e7aa6f" providerId="ADAL" clId="{C9AF4336-7DEF-4160-A5D7-9F6FB67A2A77}" dt="2022-08-17T16:47:53.337" v="1321" actId="26606"/>
          <ac:spMkLst>
            <pc:docMk/>
            <pc:sldMk cId="1885175343" sldId="262"/>
            <ac:spMk id="40" creationId="{7316481C-0A49-4796-812B-0D64F063B720}"/>
          </ac:spMkLst>
        </pc:spChg>
        <pc:spChg chg="add">
          <ac:chgData name="Habig, Aaron" userId="410c5039-99d8-467b-802c-792594e7aa6f" providerId="ADAL" clId="{C9AF4336-7DEF-4160-A5D7-9F6FB67A2A77}" dt="2022-08-17T16:47:53.337" v="1321" actId="26606"/>
          <ac:spMkLst>
            <pc:docMk/>
            <pc:sldMk cId="1885175343" sldId="262"/>
            <ac:spMk id="41" creationId="{D9F5512A-48E1-4C07-B75E-3CCC517B6804}"/>
          </ac:spMkLst>
        </pc:spChg>
        <pc:grpChg chg="add">
          <ac:chgData name="Habig, Aaron" userId="410c5039-99d8-467b-802c-792594e7aa6f" providerId="ADAL" clId="{C9AF4336-7DEF-4160-A5D7-9F6FB67A2A77}" dt="2022-08-17T16:47:53.337" v="1321" actId="26606"/>
          <ac:grpSpMkLst>
            <pc:docMk/>
            <pc:sldMk cId="1885175343" sldId="262"/>
            <ac:grpSpMk id="19" creationId="{81DE8B58-F373-409E-A253-4380A66091D4}"/>
          </ac:grpSpMkLst>
        </pc:grpChg>
        <pc:picChg chg="del">
          <ac:chgData name="Habig, Aaron" userId="410c5039-99d8-467b-802c-792594e7aa6f" providerId="ADAL" clId="{C9AF4336-7DEF-4160-A5D7-9F6FB67A2A77}" dt="2022-08-17T16:47:07.023" v="1315" actId="478"/>
          <ac:picMkLst>
            <pc:docMk/>
            <pc:sldMk cId="1885175343" sldId="262"/>
            <ac:picMk id="6" creationId="{F4E0D61B-B5A0-402B-8CC7-74498F5032AE}"/>
          </ac:picMkLst>
        </pc:picChg>
        <pc:picChg chg="add mod ord">
          <ac:chgData name="Habig, Aaron" userId="410c5039-99d8-467b-802c-792594e7aa6f" providerId="ADAL" clId="{C9AF4336-7DEF-4160-A5D7-9F6FB67A2A77}" dt="2022-08-17T16:47:53.337" v="1321" actId="26606"/>
          <ac:picMkLst>
            <pc:docMk/>
            <pc:sldMk cId="1885175343" sldId="262"/>
            <ac:picMk id="8" creationId="{73749D76-9396-0855-291E-16EB68EA558F}"/>
          </ac:picMkLst>
        </pc:picChg>
      </pc:sldChg>
      <pc:sldChg chg="addSp delSp modSp mod setBg">
        <pc:chgData name="Habig, Aaron" userId="410c5039-99d8-467b-802c-792594e7aa6f" providerId="ADAL" clId="{C9AF4336-7DEF-4160-A5D7-9F6FB67A2A77}" dt="2022-08-17T18:12:55.375" v="3037" actId="26606"/>
        <pc:sldMkLst>
          <pc:docMk/>
          <pc:sldMk cId="2645510438" sldId="263"/>
        </pc:sldMkLst>
        <pc:spChg chg="mod">
          <ac:chgData name="Habig, Aaron" userId="410c5039-99d8-467b-802c-792594e7aa6f" providerId="ADAL" clId="{C9AF4336-7DEF-4160-A5D7-9F6FB67A2A77}" dt="2022-08-17T18:12:55.375" v="3037" actId="26606"/>
          <ac:spMkLst>
            <pc:docMk/>
            <pc:sldMk cId="2645510438" sldId="263"/>
            <ac:spMk id="2" creationId="{917D7FAB-AE8B-462E-9E95-D96E63D01FB8}"/>
          </ac:spMkLst>
        </pc:spChg>
        <pc:spChg chg="mod">
          <ac:chgData name="Habig, Aaron" userId="410c5039-99d8-467b-802c-792594e7aa6f" providerId="ADAL" clId="{C9AF4336-7DEF-4160-A5D7-9F6FB67A2A77}" dt="2022-08-17T18:12:55.375" v="3037" actId="26606"/>
          <ac:spMkLst>
            <pc:docMk/>
            <pc:sldMk cId="2645510438" sldId="263"/>
            <ac:spMk id="4" creationId="{E17B660E-7CCF-4130-967A-516CBB0EEF17}"/>
          </ac:spMkLst>
        </pc:spChg>
        <pc:spChg chg="add del mod">
          <ac:chgData name="Habig, Aaron" userId="410c5039-99d8-467b-802c-792594e7aa6f" providerId="ADAL" clId="{C9AF4336-7DEF-4160-A5D7-9F6FB67A2A77}" dt="2022-08-17T18:12:15.610" v="3034" actId="931"/>
          <ac:spMkLst>
            <pc:docMk/>
            <pc:sldMk cId="2645510438" sldId="263"/>
            <ac:spMk id="5" creationId="{10183E70-C214-1B0D-C055-E9A85CA65C59}"/>
          </ac:spMkLst>
        </pc:spChg>
        <pc:picChg chg="del">
          <ac:chgData name="Habig, Aaron" userId="410c5039-99d8-467b-802c-792594e7aa6f" providerId="ADAL" clId="{C9AF4336-7DEF-4160-A5D7-9F6FB67A2A77}" dt="2022-08-17T18:12:06.362" v="3033" actId="478"/>
          <ac:picMkLst>
            <pc:docMk/>
            <pc:sldMk cId="2645510438" sldId="263"/>
            <ac:picMk id="6" creationId="{D4B88A47-1883-48EE-9286-CA47548BBAE3}"/>
          </ac:picMkLst>
        </pc:picChg>
        <pc:picChg chg="add mod">
          <ac:chgData name="Habig, Aaron" userId="410c5039-99d8-467b-802c-792594e7aa6f" providerId="ADAL" clId="{C9AF4336-7DEF-4160-A5D7-9F6FB67A2A77}" dt="2022-08-17T18:12:55.375" v="3037" actId="26606"/>
          <ac:picMkLst>
            <pc:docMk/>
            <pc:sldMk cId="2645510438" sldId="263"/>
            <ac:picMk id="8" creationId="{36DB49CC-280B-6C6B-91E0-57717E04A414}"/>
          </ac:picMkLst>
        </pc:picChg>
        <pc:cxnChg chg="add">
          <ac:chgData name="Habig, Aaron" userId="410c5039-99d8-467b-802c-792594e7aa6f" providerId="ADAL" clId="{C9AF4336-7DEF-4160-A5D7-9F6FB67A2A77}" dt="2022-08-17T18:12:55.375" v="3037" actId="26606"/>
          <ac:cxnSpMkLst>
            <pc:docMk/>
            <pc:sldMk cId="2645510438" sldId="263"/>
            <ac:cxnSpMk id="13" creationId="{A7F400EE-A8A5-48AF-B4D6-291B52C6F0B0}"/>
          </ac:cxnSpMkLst>
        </pc:cxnChg>
      </pc:sldChg>
      <pc:sldChg chg="addSp delSp modSp mod setBg">
        <pc:chgData name="Habig, Aaron" userId="410c5039-99d8-467b-802c-792594e7aa6f" providerId="ADAL" clId="{C9AF4336-7DEF-4160-A5D7-9F6FB67A2A77}" dt="2022-08-17T19:04:29.173" v="3740" actId="20577"/>
        <pc:sldMkLst>
          <pc:docMk/>
          <pc:sldMk cId="1534853044" sldId="264"/>
        </pc:sldMkLst>
        <pc:spChg chg="mod">
          <ac:chgData name="Habig, Aaron" userId="410c5039-99d8-467b-802c-792594e7aa6f" providerId="ADAL" clId="{C9AF4336-7DEF-4160-A5D7-9F6FB67A2A77}" dt="2022-08-17T18:38:30.160" v="3352" actId="26606"/>
          <ac:spMkLst>
            <pc:docMk/>
            <pc:sldMk cId="1534853044" sldId="264"/>
            <ac:spMk id="2" creationId="{AC64EFBC-AEDA-491A-B865-94A94AD1EE73}"/>
          </ac:spMkLst>
        </pc:spChg>
        <pc:spChg chg="mod">
          <ac:chgData name="Habig, Aaron" userId="410c5039-99d8-467b-802c-792594e7aa6f" providerId="ADAL" clId="{C9AF4336-7DEF-4160-A5D7-9F6FB67A2A77}" dt="2022-08-17T19:04:29.173" v="3740" actId="20577"/>
          <ac:spMkLst>
            <pc:docMk/>
            <pc:sldMk cId="1534853044" sldId="264"/>
            <ac:spMk id="4" creationId="{60F0E4C6-A71D-4F98-9AE7-0ACA99272172}"/>
          </ac:spMkLst>
        </pc:spChg>
        <pc:spChg chg="add">
          <ac:chgData name="Habig, Aaron" userId="410c5039-99d8-467b-802c-792594e7aa6f" providerId="ADAL" clId="{C9AF4336-7DEF-4160-A5D7-9F6FB67A2A77}" dt="2022-08-17T18:38:30.160" v="3352" actId="26606"/>
          <ac:spMkLst>
            <pc:docMk/>
            <pc:sldMk cId="1534853044" sldId="264"/>
            <ac:spMk id="8" creationId="{3AFE8227-C443-417B-BA91-520EB1EF4559}"/>
          </ac:spMkLst>
        </pc:spChg>
        <pc:spChg chg="add">
          <ac:chgData name="Habig, Aaron" userId="410c5039-99d8-467b-802c-792594e7aa6f" providerId="ADAL" clId="{C9AF4336-7DEF-4160-A5D7-9F6FB67A2A77}" dt="2022-08-17T18:38:30.160" v="3352" actId="26606"/>
          <ac:spMkLst>
            <pc:docMk/>
            <pc:sldMk cId="1534853044" sldId="264"/>
            <ac:spMk id="9" creationId="{907741FC-B544-4A6E-B831-6789D042333D}"/>
          </ac:spMkLst>
        </pc:spChg>
        <pc:spChg chg="add del">
          <ac:chgData name="Habig, Aaron" userId="410c5039-99d8-467b-802c-792594e7aa6f" providerId="ADAL" clId="{C9AF4336-7DEF-4160-A5D7-9F6FB67A2A77}" dt="2022-08-17T18:38:22.543" v="3351" actId="26606"/>
          <ac:spMkLst>
            <pc:docMk/>
            <pc:sldMk cId="1534853044" sldId="264"/>
            <ac:spMk id="11" creationId="{4038CB10-1F5C-4D54-9DF7-12586DE5B007}"/>
          </ac:spMkLst>
        </pc:spChg>
        <pc:spChg chg="add del">
          <ac:chgData name="Habig, Aaron" userId="410c5039-99d8-467b-802c-792594e7aa6f" providerId="ADAL" clId="{C9AF4336-7DEF-4160-A5D7-9F6FB67A2A77}" dt="2022-08-17T18:38:22.543" v="3351" actId="26606"/>
          <ac:spMkLst>
            <pc:docMk/>
            <pc:sldMk cId="1534853044" sldId="264"/>
            <ac:spMk id="13" creationId="{73ED6512-6858-4552-B699-9A97FE9A4EA2}"/>
          </ac:spMkLst>
        </pc:spChg>
        <pc:spChg chg="add">
          <ac:chgData name="Habig, Aaron" userId="410c5039-99d8-467b-802c-792594e7aa6f" providerId="ADAL" clId="{C9AF4336-7DEF-4160-A5D7-9F6FB67A2A77}" dt="2022-08-17T18:38:30.160" v="3352" actId="26606"/>
          <ac:spMkLst>
            <pc:docMk/>
            <pc:sldMk cId="1534853044" sldId="264"/>
            <ac:spMk id="15" creationId="{3F0BE7ED-7814-4273-B18A-F26CC0380380}"/>
          </ac:spMkLst>
        </pc:spChg>
        <pc:picChg chg="mod">
          <ac:chgData name="Habig, Aaron" userId="410c5039-99d8-467b-802c-792594e7aa6f" providerId="ADAL" clId="{C9AF4336-7DEF-4160-A5D7-9F6FB67A2A77}" dt="2022-08-17T18:38:30.160" v="3352" actId="26606"/>
          <ac:picMkLst>
            <pc:docMk/>
            <pc:sldMk cId="1534853044" sldId="264"/>
            <ac:picMk id="6" creationId="{F2BBEA82-8CA1-4338-884C-64DFCEFE9ED8}"/>
          </ac:picMkLst>
        </pc:picChg>
      </pc:sldChg>
      <pc:sldChg chg="addSp delSp modSp mod setBg modClrScheme setClrOvrMap delDesignElem chgLayout">
        <pc:chgData name="Habig, Aaron" userId="410c5039-99d8-467b-802c-792594e7aa6f" providerId="ADAL" clId="{C9AF4336-7DEF-4160-A5D7-9F6FB67A2A77}" dt="2022-08-17T18:58:47.200" v="3614" actId="255"/>
        <pc:sldMkLst>
          <pc:docMk/>
          <pc:sldMk cId="989915291" sldId="265"/>
        </pc:sldMkLst>
        <pc:spChg chg="mod ord">
          <ac:chgData name="Habig, Aaron" userId="410c5039-99d8-467b-802c-792594e7aa6f" providerId="ADAL" clId="{C9AF4336-7DEF-4160-A5D7-9F6FB67A2A77}" dt="2022-08-17T17:01:32.708" v="1780" actId="26606"/>
          <ac:spMkLst>
            <pc:docMk/>
            <pc:sldMk cId="989915291" sldId="265"/>
            <ac:spMk id="2" creationId="{7E8C5F1A-8084-44EF-9F98-FE6FD8522A76}"/>
          </ac:spMkLst>
        </pc:spChg>
        <pc:spChg chg="mod ord">
          <ac:chgData name="Habig, Aaron" userId="410c5039-99d8-467b-802c-792594e7aa6f" providerId="ADAL" clId="{C9AF4336-7DEF-4160-A5D7-9F6FB67A2A77}" dt="2022-08-17T18:58:47.200" v="3614" actId="255"/>
          <ac:spMkLst>
            <pc:docMk/>
            <pc:sldMk cId="989915291" sldId="265"/>
            <ac:spMk id="4" creationId="{BE8F18DB-382D-4E6B-BFAE-E517E7AF4DF8}"/>
          </ac:spMkLst>
        </pc:spChg>
        <pc:spChg chg="add del mod">
          <ac:chgData name="Habig, Aaron" userId="410c5039-99d8-467b-802c-792594e7aa6f" providerId="ADAL" clId="{C9AF4336-7DEF-4160-A5D7-9F6FB67A2A77}" dt="2022-08-17T16:51:28.258" v="1505" actId="931"/>
          <ac:spMkLst>
            <pc:docMk/>
            <pc:sldMk cId="989915291" sldId="265"/>
            <ac:spMk id="5" creationId="{108E4BCD-76B2-B656-FF83-2E2CA1FCE319}"/>
          </ac:spMkLst>
        </pc:spChg>
        <pc:spChg chg="add del mod">
          <ac:chgData name="Habig, Aaron" userId="410c5039-99d8-467b-802c-792594e7aa6f" providerId="ADAL" clId="{C9AF4336-7DEF-4160-A5D7-9F6FB67A2A77}" dt="2022-08-17T16:52:33.716" v="1511" actId="931"/>
          <ac:spMkLst>
            <pc:docMk/>
            <pc:sldMk cId="989915291" sldId="265"/>
            <ac:spMk id="10" creationId="{B9C224B9-64E8-117B-B2BF-AA682894B69D}"/>
          </ac:spMkLst>
        </pc:spChg>
        <pc:spChg chg="add">
          <ac:chgData name="Habig, Aaron" userId="410c5039-99d8-467b-802c-792594e7aa6f" providerId="ADAL" clId="{C9AF4336-7DEF-4160-A5D7-9F6FB67A2A77}" dt="2022-08-17T17:01:32.708" v="1780" actId="26606"/>
          <ac:spMkLst>
            <pc:docMk/>
            <pc:sldMk cId="989915291" sldId="265"/>
            <ac:spMk id="14" creationId="{A3BAF07C-C39E-42EB-BB22-8D46691D9735}"/>
          </ac:spMkLst>
        </pc:spChg>
        <pc:spChg chg="add del">
          <ac:chgData name="Habig, Aaron" userId="410c5039-99d8-467b-802c-792594e7aa6f" providerId="ADAL" clId="{C9AF4336-7DEF-4160-A5D7-9F6FB67A2A77}" dt="2022-08-17T17:00:18.527" v="1773" actId="26606"/>
          <ac:spMkLst>
            <pc:docMk/>
            <pc:sldMk cId="989915291" sldId="265"/>
            <ac:spMk id="17" creationId="{32AEEBC8-9D30-42EF-95F2-386C2653FBF0}"/>
          </ac:spMkLst>
        </pc:spChg>
        <pc:spChg chg="add del">
          <ac:chgData name="Habig, Aaron" userId="410c5039-99d8-467b-802c-792594e7aa6f" providerId="ADAL" clId="{C9AF4336-7DEF-4160-A5D7-9F6FB67A2A77}" dt="2022-08-17T17:00:18.527" v="1773" actId="26606"/>
          <ac:spMkLst>
            <pc:docMk/>
            <pc:sldMk cId="989915291" sldId="265"/>
            <ac:spMk id="19" creationId="{3529E97A-97C3-40EA-8A04-5C02398D568F}"/>
          </ac:spMkLst>
        </pc:spChg>
        <pc:spChg chg="add del">
          <ac:chgData name="Habig, Aaron" userId="410c5039-99d8-467b-802c-792594e7aa6f" providerId="ADAL" clId="{C9AF4336-7DEF-4160-A5D7-9F6FB67A2A77}" dt="2022-08-17T17:00:18.527" v="1773" actId="26606"/>
          <ac:spMkLst>
            <pc:docMk/>
            <pc:sldMk cId="989915291" sldId="265"/>
            <ac:spMk id="21" creationId="{59FA8C2E-A5A7-4490-927A-7CD58343EDBB}"/>
          </ac:spMkLst>
        </pc:spChg>
        <pc:spChg chg="add">
          <ac:chgData name="Habig, Aaron" userId="410c5039-99d8-467b-802c-792594e7aa6f" providerId="ADAL" clId="{C9AF4336-7DEF-4160-A5D7-9F6FB67A2A77}" dt="2022-08-17T17:01:32.708" v="1780" actId="26606"/>
          <ac:spMkLst>
            <pc:docMk/>
            <pc:sldMk cId="989915291" sldId="265"/>
            <ac:spMk id="40" creationId="{44C110BA-81E8-4247-853A-5F2B93E92E46}"/>
          </ac:spMkLst>
        </pc:spChg>
        <pc:grpChg chg="add">
          <ac:chgData name="Habig, Aaron" userId="410c5039-99d8-467b-802c-792594e7aa6f" providerId="ADAL" clId="{C9AF4336-7DEF-4160-A5D7-9F6FB67A2A77}" dt="2022-08-17T17:01:32.708" v="1780" actId="26606"/>
          <ac:grpSpMkLst>
            <pc:docMk/>
            <pc:sldMk cId="989915291" sldId="265"/>
            <ac:grpSpMk id="15" creationId="{D8E9CF54-0466-4261-9E62-0249E60E1886}"/>
          </ac:grpSpMkLst>
        </pc:grpChg>
        <pc:picChg chg="del mod">
          <ac:chgData name="Habig, Aaron" userId="410c5039-99d8-467b-802c-792594e7aa6f" providerId="ADAL" clId="{C9AF4336-7DEF-4160-A5D7-9F6FB67A2A77}" dt="2022-08-17T16:51:19.565" v="1504" actId="478"/>
          <ac:picMkLst>
            <pc:docMk/>
            <pc:sldMk cId="989915291" sldId="265"/>
            <ac:picMk id="7" creationId="{2ED340FE-177B-4D85-B732-37343C6BB9E6}"/>
          </ac:picMkLst>
        </pc:picChg>
        <pc:picChg chg="add del mod">
          <ac:chgData name="Habig, Aaron" userId="410c5039-99d8-467b-802c-792594e7aa6f" providerId="ADAL" clId="{C9AF4336-7DEF-4160-A5D7-9F6FB67A2A77}" dt="2022-08-17T16:52:21.798" v="1510" actId="478"/>
          <ac:picMkLst>
            <pc:docMk/>
            <pc:sldMk cId="989915291" sldId="265"/>
            <ac:picMk id="8" creationId="{5B36BADA-0217-A5A1-7884-B4B662084E62}"/>
          </ac:picMkLst>
        </pc:picChg>
        <pc:picChg chg="add mod ord modCrop">
          <ac:chgData name="Habig, Aaron" userId="410c5039-99d8-467b-802c-792594e7aa6f" providerId="ADAL" clId="{C9AF4336-7DEF-4160-A5D7-9F6FB67A2A77}" dt="2022-08-17T17:01:32.708" v="1780" actId="26606"/>
          <ac:picMkLst>
            <pc:docMk/>
            <pc:sldMk cId="989915291" sldId="265"/>
            <ac:picMk id="12" creationId="{D87BE635-9CA3-7A7B-C98D-91C89DD69F89}"/>
          </ac:picMkLst>
        </pc:picChg>
      </pc:sldChg>
      <pc:sldChg chg="del">
        <pc:chgData name="Habig, Aaron" userId="410c5039-99d8-467b-802c-792594e7aa6f" providerId="ADAL" clId="{C9AF4336-7DEF-4160-A5D7-9F6FB67A2A77}" dt="2022-08-17T12:02:53.632" v="892" actId="47"/>
        <pc:sldMkLst>
          <pc:docMk/>
          <pc:sldMk cId="1655626269" sldId="266"/>
        </pc:sldMkLst>
      </pc:sldChg>
      <pc:sldChg chg="modSp mod">
        <pc:chgData name="Habig, Aaron" userId="410c5039-99d8-467b-802c-792594e7aa6f" providerId="ADAL" clId="{C9AF4336-7DEF-4160-A5D7-9F6FB67A2A77}" dt="2022-08-17T18:14:13.835" v="3058" actId="20577"/>
        <pc:sldMkLst>
          <pc:docMk/>
          <pc:sldMk cId="1888984719" sldId="267"/>
        </pc:sldMkLst>
        <pc:spChg chg="mod">
          <ac:chgData name="Habig, Aaron" userId="410c5039-99d8-467b-802c-792594e7aa6f" providerId="ADAL" clId="{C9AF4336-7DEF-4160-A5D7-9F6FB67A2A77}" dt="2022-08-17T18:14:13.835" v="3058" actId="20577"/>
          <ac:spMkLst>
            <pc:docMk/>
            <pc:sldMk cId="1888984719" sldId="267"/>
            <ac:spMk id="2" creationId="{C684FB90-C1A7-4590-9FB3-652F4BB82588}"/>
          </ac:spMkLst>
        </pc:spChg>
      </pc:sldChg>
      <pc:sldChg chg="addSp delSp modSp new mod setBg modAnim">
        <pc:chgData name="Habig, Aaron" userId="410c5039-99d8-467b-802c-792594e7aa6f" providerId="ADAL" clId="{C9AF4336-7DEF-4160-A5D7-9F6FB67A2A77}" dt="2022-08-17T19:08:02.251" v="3744" actId="26606"/>
        <pc:sldMkLst>
          <pc:docMk/>
          <pc:sldMk cId="1663021627" sldId="268"/>
        </pc:sldMkLst>
        <pc:spChg chg="mod">
          <ac:chgData name="Habig, Aaron" userId="410c5039-99d8-467b-802c-792594e7aa6f" providerId="ADAL" clId="{C9AF4336-7DEF-4160-A5D7-9F6FB67A2A77}" dt="2022-08-17T19:08:02.251" v="3744" actId="26606"/>
          <ac:spMkLst>
            <pc:docMk/>
            <pc:sldMk cId="1663021627" sldId="268"/>
            <ac:spMk id="2" creationId="{CED38B60-A38E-A339-DF43-BC3BA19F3699}"/>
          </ac:spMkLst>
        </pc:spChg>
        <pc:spChg chg="del">
          <ac:chgData name="Habig, Aaron" userId="410c5039-99d8-467b-802c-792594e7aa6f" providerId="ADAL" clId="{C9AF4336-7DEF-4160-A5D7-9F6FB67A2A77}" dt="2022-08-17T11:44:18.865" v="220"/>
          <ac:spMkLst>
            <pc:docMk/>
            <pc:sldMk cId="1663021627" sldId="268"/>
            <ac:spMk id="3" creationId="{A1890FAB-3CDB-203A-169B-F775C28CEEFB}"/>
          </ac:spMkLst>
        </pc:spChg>
        <pc:spChg chg="mod">
          <ac:chgData name="Habig, Aaron" userId="410c5039-99d8-467b-802c-792594e7aa6f" providerId="ADAL" clId="{C9AF4336-7DEF-4160-A5D7-9F6FB67A2A77}" dt="2022-08-17T19:08:02.251" v="3744" actId="26606"/>
          <ac:spMkLst>
            <pc:docMk/>
            <pc:sldMk cId="1663021627" sldId="268"/>
            <ac:spMk id="4" creationId="{60E35C93-7324-4832-0F2A-8171B538A58A}"/>
          </ac:spMkLst>
        </pc:spChg>
        <pc:spChg chg="add">
          <ac:chgData name="Habig, Aaron" userId="410c5039-99d8-467b-802c-792594e7aa6f" providerId="ADAL" clId="{C9AF4336-7DEF-4160-A5D7-9F6FB67A2A77}" dt="2022-08-17T19:08:02.251" v="3744" actId="26606"/>
          <ac:spMkLst>
            <pc:docMk/>
            <pc:sldMk cId="1663021627" sldId="268"/>
            <ac:spMk id="10" creationId="{F13C74B1-5B17-4795-BED0-7140497B445A}"/>
          </ac:spMkLst>
        </pc:spChg>
        <pc:spChg chg="add">
          <ac:chgData name="Habig, Aaron" userId="410c5039-99d8-467b-802c-792594e7aa6f" providerId="ADAL" clId="{C9AF4336-7DEF-4160-A5D7-9F6FB67A2A77}" dt="2022-08-17T19:08:02.251" v="3744" actId="26606"/>
          <ac:spMkLst>
            <pc:docMk/>
            <pc:sldMk cId="1663021627" sldId="268"/>
            <ac:spMk id="12" creationId="{D4974D33-8DC5-464E-8C6D-BE58F0669C17}"/>
          </ac:spMkLst>
        </pc:spChg>
        <pc:picChg chg="add mod">
          <ac:chgData name="Habig, Aaron" userId="410c5039-99d8-467b-802c-792594e7aa6f" providerId="ADAL" clId="{C9AF4336-7DEF-4160-A5D7-9F6FB67A2A77}" dt="2022-08-17T19:08:02.251" v="3744" actId="26606"/>
          <ac:picMkLst>
            <pc:docMk/>
            <pc:sldMk cId="1663021627" sldId="268"/>
            <ac:picMk id="5" creationId="{B30D6E9F-1E31-1990-C67E-B58E31C92B3C}"/>
          </ac:picMkLst>
        </pc:picChg>
      </pc:sldChg>
      <pc:sldChg chg="addSp delSp modSp new mod setBg setClrOvrMap">
        <pc:chgData name="Habig, Aaron" userId="410c5039-99d8-467b-802c-792594e7aa6f" providerId="ADAL" clId="{C9AF4336-7DEF-4160-A5D7-9F6FB67A2A77}" dt="2022-08-17T18:57:46.197" v="3613" actId="1037"/>
        <pc:sldMkLst>
          <pc:docMk/>
          <pc:sldMk cId="1528784151" sldId="269"/>
        </pc:sldMkLst>
        <pc:spChg chg="mod">
          <ac:chgData name="Habig, Aaron" userId="410c5039-99d8-467b-802c-792594e7aa6f" providerId="ADAL" clId="{C9AF4336-7DEF-4160-A5D7-9F6FB67A2A77}" dt="2022-08-17T18:46:43.390" v="3609" actId="1076"/>
          <ac:spMkLst>
            <pc:docMk/>
            <pc:sldMk cId="1528784151" sldId="269"/>
            <ac:spMk id="2" creationId="{81B8FBB0-7C8C-029D-639B-E0665F78A204}"/>
          </ac:spMkLst>
        </pc:spChg>
        <pc:spChg chg="del mod">
          <ac:chgData name="Habig, Aaron" userId="410c5039-99d8-467b-802c-792594e7aa6f" providerId="ADAL" clId="{C9AF4336-7DEF-4160-A5D7-9F6FB67A2A77}" dt="2022-08-17T12:01:24.620" v="880"/>
          <ac:spMkLst>
            <pc:docMk/>
            <pc:sldMk cId="1528784151" sldId="269"/>
            <ac:spMk id="3" creationId="{E2AFC92A-01A0-ECA1-8167-BC64384716C9}"/>
          </ac:spMkLst>
        </pc:spChg>
        <pc:spChg chg="mod ord">
          <ac:chgData name="Habig, Aaron" userId="410c5039-99d8-467b-802c-792594e7aa6f" providerId="ADAL" clId="{C9AF4336-7DEF-4160-A5D7-9F6FB67A2A77}" dt="2022-08-17T18:57:46.197" v="3613" actId="1037"/>
          <ac:spMkLst>
            <pc:docMk/>
            <pc:sldMk cId="1528784151" sldId="269"/>
            <ac:spMk id="4" creationId="{BA8C135C-4640-8EF5-24F6-C63936D5BF76}"/>
          </ac:spMkLst>
        </pc:spChg>
        <pc:spChg chg="add del">
          <ac:chgData name="Habig, Aaron" userId="410c5039-99d8-467b-802c-792594e7aa6f" providerId="ADAL" clId="{C9AF4336-7DEF-4160-A5D7-9F6FB67A2A77}" dt="2022-08-17T12:01:40.877" v="882" actId="26606"/>
          <ac:spMkLst>
            <pc:docMk/>
            <pc:sldMk cId="1528784151" sldId="269"/>
            <ac:spMk id="10" creationId="{F13C74B1-5B17-4795-BED0-7140497B445A}"/>
          </ac:spMkLst>
        </pc:spChg>
        <pc:spChg chg="add del">
          <ac:chgData name="Habig, Aaron" userId="410c5039-99d8-467b-802c-792594e7aa6f" providerId="ADAL" clId="{C9AF4336-7DEF-4160-A5D7-9F6FB67A2A77}" dt="2022-08-17T12:01:40.877" v="882" actId="26606"/>
          <ac:spMkLst>
            <pc:docMk/>
            <pc:sldMk cId="1528784151" sldId="269"/>
            <ac:spMk id="12" creationId="{D4974D33-8DC5-464E-8C6D-BE58F0669C17}"/>
          </ac:spMkLst>
        </pc:spChg>
        <pc:spChg chg="add del">
          <ac:chgData name="Habig, Aaron" userId="410c5039-99d8-467b-802c-792594e7aa6f" providerId="ADAL" clId="{C9AF4336-7DEF-4160-A5D7-9F6FB67A2A77}" dt="2022-08-17T12:01:44.863" v="884" actId="26606"/>
          <ac:spMkLst>
            <pc:docMk/>
            <pc:sldMk cId="1528784151" sldId="269"/>
            <ac:spMk id="14" creationId="{8F23F8A3-8FD7-4779-8323-FDC26BE99889}"/>
          </ac:spMkLst>
        </pc:spChg>
        <pc:spChg chg="add del">
          <ac:chgData name="Habig, Aaron" userId="410c5039-99d8-467b-802c-792594e7aa6f" providerId="ADAL" clId="{C9AF4336-7DEF-4160-A5D7-9F6FB67A2A77}" dt="2022-08-17T12:01:44.863" v="884" actId="26606"/>
          <ac:spMkLst>
            <pc:docMk/>
            <pc:sldMk cId="1528784151" sldId="269"/>
            <ac:spMk id="15" creationId="{F605C4CC-A25C-416F-8333-7CB7DC97D870}"/>
          </ac:spMkLst>
        </pc:spChg>
        <pc:spChg chg="add del">
          <ac:chgData name="Habig, Aaron" userId="410c5039-99d8-467b-802c-792594e7aa6f" providerId="ADAL" clId="{C9AF4336-7DEF-4160-A5D7-9F6FB67A2A77}" dt="2022-08-17T12:02:02.594" v="888" actId="26606"/>
          <ac:spMkLst>
            <pc:docMk/>
            <pc:sldMk cId="1528784151" sldId="269"/>
            <ac:spMk id="16" creationId="{7A5F0580-5EE9-419F-96EE-B6529EF6E7D0}"/>
          </ac:spMkLst>
        </pc:spChg>
        <pc:spChg chg="add del">
          <ac:chgData name="Habig, Aaron" userId="410c5039-99d8-467b-802c-792594e7aa6f" providerId="ADAL" clId="{C9AF4336-7DEF-4160-A5D7-9F6FB67A2A77}" dt="2022-08-17T12:01:54.640" v="886" actId="26606"/>
          <ac:spMkLst>
            <pc:docMk/>
            <pc:sldMk cId="1528784151" sldId="269"/>
            <ac:spMk id="17" creationId="{79BB35BC-D5C2-4C8B-A22A-A71E6191913B}"/>
          </ac:spMkLst>
        </pc:spChg>
        <pc:spChg chg="add del">
          <ac:chgData name="Habig, Aaron" userId="410c5039-99d8-467b-802c-792594e7aa6f" providerId="ADAL" clId="{C9AF4336-7DEF-4160-A5D7-9F6FB67A2A77}" dt="2022-08-17T12:02:02.594" v="888" actId="26606"/>
          <ac:spMkLst>
            <pc:docMk/>
            <pc:sldMk cId="1528784151" sldId="269"/>
            <ac:spMk id="19" creationId="{9AA72BD9-2C5A-4EDC-931F-5AA08EACA0F3}"/>
          </ac:spMkLst>
        </pc:spChg>
        <pc:spChg chg="add del">
          <ac:chgData name="Habig, Aaron" userId="410c5039-99d8-467b-802c-792594e7aa6f" providerId="ADAL" clId="{C9AF4336-7DEF-4160-A5D7-9F6FB67A2A77}" dt="2022-08-17T12:02:02.594" v="888" actId="26606"/>
          <ac:spMkLst>
            <pc:docMk/>
            <pc:sldMk cId="1528784151" sldId="269"/>
            <ac:spMk id="20" creationId="{DD3981AC-7B61-4947-BCF3-F7AA7FA385B9}"/>
          </ac:spMkLst>
        </pc:spChg>
        <pc:spChg chg="add del">
          <ac:chgData name="Habig, Aaron" userId="410c5039-99d8-467b-802c-792594e7aa6f" providerId="ADAL" clId="{C9AF4336-7DEF-4160-A5D7-9F6FB67A2A77}" dt="2022-08-17T12:02:02.594" v="888" actId="26606"/>
          <ac:spMkLst>
            <pc:docMk/>
            <pc:sldMk cId="1528784151" sldId="269"/>
            <ac:spMk id="21" creationId="{55D4142C-5077-457F-A6AD-3FECFDB39685}"/>
          </ac:spMkLst>
        </pc:spChg>
        <pc:spChg chg="add">
          <ac:chgData name="Habig, Aaron" userId="410c5039-99d8-467b-802c-792594e7aa6f" providerId="ADAL" clId="{C9AF4336-7DEF-4160-A5D7-9F6FB67A2A77}" dt="2022-08-17T12:02:02.597" v="889" actId="26606"/>
          <ac:spMkLst>
            <pc:docMk/>
            <pc:sldMk cId="1528784151" sldId="269"/>
            <ac:spMk id="23" creationId="{79BB35BC-D5C2-4C8B-A22A-A71E6191913B}"/>
          </ac:spMkLst>
        </pc:spChg>
        <pc:picChg chg="add mod ord">
          <ac:chgData name="Habig, Aaron" userId="410c5039-99d8-467b-802c-792594e7aa6f" providerId="ADAL" clId="{C9AF4336-7DEF-4160-A5D7-9F6FB67A2A77}" dt="2022-08-17T12:02:02.597" v="889" actId="26606"/>
          <ac:picMkLst>
            <pc:docMk/>
            <pc:sldMk cId="1528784151" sldId="269"/>
            <ac:picMk id="5" creationId="{254B3DF7-4C17-E268-554E-DDC32EDF14D7}"/>
          </ac:picMkLst>
        </pc:picChg>
      </pc:sldChg>
      <pc:sldChg chg="addSp delSp modSp new mod setBg">
        <pc:chgData name="Habig, Aaron" userId="410c5039-99d8-467b-802c-792594e7aa6f" providerId="ADAL" clId="{C9AF4336-7DEF-4160-A5D7-9F6FB67A2A77}" dt="2022-08-17T18:13:42.697" v="3038" actId="26606"/>
        <pc:sldMkLst>
          <pc:docMk/>
          <pc:sldMk cId="189163870" sldId="270"/>
        </pc:sldMkLst>
        <pc:spChg chg="mod">
          <ac:chgData name="Habig, Aaron" userId="410c5039-99d8-467b-802c-792594e7aa6f" providerId="ADAL" clId="{C9AF4336-7DEF-4160-A5D7-9F6FB67A2A77}" dt="2022-08-17T18:13:42.697" v="3038" actId="26606"/>
          <ac:spMkLst>
            <pc:docMk/>
            <pc:sldMk cId="189163870" sldId="270"/>
            <ac:spMk id="2" creationId="{2DF90E2E-0B93-169D-EA48-1D16A92FBAF1}"/>
          </ac:spMkLst>
        </pc:spChg>
        <pc:spChg chg="del">
          <ac:chgData name="Habig, Aaron" userId="410c5039-99d8-467b-802c-792594e7aa6f" providerId="ADAL" clId="{C9AF4336-7DEF-4160-A5D7-9F6FB67A2A77}" dt="2022-08-17T18:13:42.697" v="3038" actId="26606"/>
          <ac:spMkLst>
            <pc:docMk/>
            <pc:sldMk cId="189163870" sldId="270"/>
            <ac:spMk id="3" creationId="{B90C7CE0-389C-021E-0C07-11127193EC95}"/>
          </ac:spMkLst>
        </pc:spChg>
        <pc:spChg chg="mod">
          <ac:chgData name="Habig, Aaron" userId="410c5039-99d8-467b-802c-792594e7aa6f" providerId="ADAL" clId="{C9AF4336-7DEF-4160-A5D7-9F6FB67A2A77}" dt="2022-08-17T18:13:42.697" v="3038" actId="26606"/>
          <ac:spMkLst>
            <pc:docMk/>
            <pc:sldMk cId="189163870" sldId="270"/>
            <ac:spMk id="4" creationId="{C6DAC5EB-1592-823B-1B2E-B57E8BCD8CBA}"/>
          </ac:spMkLst>
        </pc:spChg>
        <pc:picChg chg="add">
          <ac:chgData name="Habig, Aaron" userId="410c5039-99d8-467b-802c-792594e7aa6f" providerId="ADAL" clId="{C9AF4336-7DEF-4160-A5D7-9F6FB67A2A77}" dt="2022-08-17T18:13:42.697" v="3038" actId="26606"/>
          <ac:picMkLst>
            <pc:docMk/>
            <pc:sldMk cId="189163870" sldId="270"/>
            <ac:picMk id="6" creationId="{A2FEBE4B-637D-89CE-FFB8-BFC06739D153}"/>
          </ac:picMkLst>
        </pc:picChg>
        <pc:cxnChg chg="add">
          <ac:chgData name="Habig, Aaron" userId="410c5039-99d8-467b-802c-792594e7aa6f" providerId="ADAL" clId="{C9AF4336-7DEF-4160-A5D7-9F6FB67A2A77}" dt="2022-08-17T18:13:42.697" v="3038" actId="26606"/>
          <ac:cxnSpMkLst>
            <pc:docMk/>
            <pc:sldMk cId="189163870" sldId="270"/>
            <ac:cxnSpMk id="10" creationId="{A7F400EE-A8A5-48AF-B4D6-291B52C6F0B0}"/>
          </ac:cxnSpMkLst>
        </pc:cxnChg>
      </pc:sldChg>
      <pc:sldChg chg="add del">
        <pc:chgData name="Habig, Aaron" userId="410c5039-99d8-467b-802c-792594e7aa6f" providerId="ADAL" clId="{C9AF4336-7DEF-4160-A5D7-9F6FB67A2A77}" dt="2022-08-17T12:00:58.777" v="879"/>
        <pc:sldMkLst>
          <pc:docMk/>
          <pc:sldMk cId="3938626454" sldId="270"/>
        </pc:sldMkLst>
      </pc:sldChg>
      <pc:sldChg chg="add del">
        <pc:chgData name="Habig, Aaron" userId="410c5039-99d8-467b-802c-792594e7aa6f" providerId="ADAL" clId="{C9AF4336-7DEF-4160-A5D7-9F6FB67A2A77}" dt="2022-08-17T12:00:57.948" v="878"/>
        <pc:sldMkLst>
          <pc:docMk/>
          <pc:sldMk cId="352695199" sldId="271"/>
        </pc:sldMkLst>
      </pc:sldChg>
      <pc:sldChg chg="addSp delSp modSp new mod setBg setClrOvrMap">
        <pc:chgData name="Habig, Aaron" userId="410c5039-99d8-467b-802c-792594e7aa6f" providerId="ADAL" clId="{C9AF4336-7DEF-4160-A5D7-9F6FB67A2A77}" dt="2022-08-17T18:59:46.334" v="3624" actId="20577"/>
        <pc:sldMkLst>
          <pc:docMk/>
          <pc:sldMk cId="3326050878" sldId="271"/>
        </pc:sldMkLst>
        <pc:spChg chg="mod">
          <ac:chgData name="Habig, Aaron" userId="410c5039-99d8-467b-802c-792594e7aa6f" providerId="ADAL" clId="{C9AF4336-7DEF-4160-A5D7-9F6FB67A2A77}" dt="2022-08-17T17:12:59.859" v="2094" actId="26606"/>
          <ac:spMkLst>
            <pc:docMk/>
            <pc:sldMk cId="3326050878" sldId="271"/>
            <ac:spMk id="2" creationId="{A4264790-0986-1ECA-1CBE-6AD136A72138}"/>
          </ac:spMkLst>
        </pc:spChg>
        <pc:spChg chg="del">
          <ac:chgData name="Habig, Aaron" userId="410c5039-99d8-467b-802c-792594e7aa6f" providerId="ADAL" clId="{C9AF4336-7DEF-4160-A5D7-9F6FB67A2A77}" dt="2022-08-17T17:01:49.736" v="1782" actId="931"/>
          <ac:spMkLst>
            <pc:docMk/>
            <pc:sldMk cId="3326050878" sldId="271"/>
            <ac:spMk id="3" creationId="{DFCDFD27-58EE-1B7B-2896-6CA672F85518}"/>
          </ac:spMkLst>
        </pc:spChg>
        <pc:spChg chg="mod">
          <ac:chgData name="Habig, Aaron" userId="410c5039-99d8-467b-802c-792594e7aa6f" providerId="ADAL" clId="{C9AF4336-7DEF-4160-A5D7-9F6FB67A2A77}" dt="2022-08-17T18:59:46.334" v="3624" actId="20577"/>
          <ac:spMkLst>
            <pc:docMk/>
            <pc:sldMk cId="3326050878" sldId="271"/>
            <ac:spMk id="4" creationId="{125AF91E-29D1-2E72-4C1A-50E29A2EDBAC}"/>
          </ac:spMkLst>
        </pc:spChg>
        <pc:spChg chg="add del">
          <ac:chgData name="Habig, Aaron" userId="410c5039-99d8-467b-802c-792594e7aa6f" providerId="ADAL" clId="{C9AF4336-7DEF-4160-A5D7-9F6FB67A2A77}" dt="2022-08-17T17:12:59.859" v="2094" actId="26606"/>
          <ac:spMkLst>
            <pc:docMk/>
            <pc:sldMk cId="3326050878" sldId="271"/>
            <ac:spMk id="11" creationId="{A3BAF07C-C39E-42EB-BB22-8D46691D9735}"/>
          </ac:spMkLst>
        </pc:spChg>
        <pc:spChg chg="add del">
          <ac:chgData name="Habig, Aaron" userId="410c5039-99d8-467b-802c-792594e7aa6f" providerId="ADAL" clId="{C9AF4336-7DEF-4160-A5D7-9F6FB67A2A77}" dt="2022-08-17T17:12:59.859" v="2094" actId="26606"/>
          <ac:spMkLst>
            <pc:docMk/>
            <pc:sldMk cId="3326050878" sldId="271"/>
            <ac:spMk id="34" creationId="{44C110BA-81E8-4247-853A-5F2B93E92E46}"/>
          </ac:spMkLst>
        </pc:spChg>
        <pc:spChg chg="add">
          <ac:chgData name="Habig, Aaron" userId="410c5039-99d8-467b-802c-792594e7aa6f" providerId="ADAL" clId="{C9AF4336-7DEF-4160-A5D7-9F6FB67A2A77}" dt="2022-08-17T17:12:59.859" v="2094" actId="26606"/>
          <ac:spMkLst>
            <pc:docMk/>
            <pc:sldMk cId="3326050878" sldId="271"/>
            <ac:spMk id="39" creationId="{3AFE8227-C443-417B-BA91-520EB1EF4559}"/>
          </ac:spMkLst>
        </pc:spChg>
        <pc:spChg chg="add">
          <ac:chgData name="Habig, Aaron" userId="410c5039-99d8-467b-802c-792594e7aa6f" providerId="ADAL" clId="{C9AF4336-7DEF-4160-A5D7-9F6FB67A2A77}" dt="2022-08-17T17:12:59.859" v="2094" actId="26606"/>
          <ac:spMkLst>
            <pc:docMk/>
            <pc:sldMk cId="3326050878" sldId="271"/>
            <ac:spMk id="41" creationId="{907741FC-B544-4A6E-B831-6789D042333D}"/>
          </ac:spMkLst>
        </pc:spChg>
        <pc:spChg chg="add">
          <ac:chgData name="Habig, Aaron" userId="410c5039-99d8-467b-802c-792594e7aa6f" providerId="ADAL" clId="{C9AF4336-7DEF-4160-A5D7-9F6FB67A2A77}" dt="2022-08-17T17:12:59.859" v="2094" actId="26606"/>
          <ac:spMkLst>
            <pc:docMk/>
            <pc:sldMk cId="3326050878" sldId="271"/>
            <ac:spMk id="43" creationId="{3F0BE7ED-7814-4273-B18A-F26CC0380380}"/>
          </ac:spMkLst>
        </pc:spChg>
        <pc:grpChg chg="add del">
          <ac:chgData name="Habig, Aaron" userId="410c5039-99d8-467b-802c-792594e7aa6f" providerId="ADAL" clId="{C9AF4336-7DEF-4160-A5D7-9F6FB67A2A77}" dt="2022-08-17T17:12:59.859" v="2094" actId="26606"/>
          <ac:grpSpMkLst>
            <pc:docMk/>
            <pc:sldMk cId="3326050878" sldId="271"/>
            <ac:grpSpMk id="13" creationId="{D8E9CF54-0466-4261-9E62-0249E60E1886}"/>
          </ac:grpSpMkLst>
        </pc:grpChg>
        <pc:picChg chg="add mod">
          <ac:chgData name="Habig, Aaron" userId="410c5039-99d8-467b-802c-792594e7aa6f" providerId="ADAL" clId="{C9AF4336-7DEF-4160-A5D7-9F6FB67A2A77}" dt="2022-08-17T17:12:59.859" v="2094" actId="26606"/>
          <ac:picMkLst>
            <pc:docMk/>
            <pc:sldMk cId="3326050878" sldId="271"/>
            <ac:picMk id="6" creationId="{A7D856FB-C843-6E1C-51E8-8EA42E4A1174}"/>
          </ac:picMkLst>
        </pc:picChg>
      </pc:sldChg>
      <pc:sldChg chg="addSp delSp modSp new mod setBg setClrOvrMap">
        <pc:chgData name="Habig, Aaron" userId="410c5039-99d8-467b-802c-792594e7aa6f" providerId="ADAL" clId="{C9AF4336-7DEF-4160-A5D7-9F6FB67A2A77}" dt="2022-08-17T18:19:10.518" v="3125" actId="1076"/>
        <pc:sldMkLst>
          <pc:docMk/>
          <pc:sldMk cId="4063135320" sldId="272"/>
        </pc:sldMkLst>
        <pc:spChg chg="mod ord">
          <ac:chgData name="Habig, Aaron" userId="410c5039-99d8-467b-802c-792594e7aa6f" providerId="ADAL" clId="{C9AF4336-7DEF-4160-A5D7-9F6FB67A2A77}" dt="2022-08-17T18:19:10.518" v="3125" actId="1076"/>
          <ac:spMkLst>
            <pc:docMk/>
            <pc:sldMk cId="4063135320" sldId="272"/>
            <ac:spMk id="2" creationId="{CA70B3E6-ACDA-397D-B51F-771336F83D27}"/>
          </ac:spMkLst>
        </pc:spChg>
        <pc:spChg chg="del">
          <ac:chgData name="Habig, Aaron" userId="410c5039-99d8-467b-802c-792594e7aa6f" providerId="ADAL" clId="{C9AF4336-7DEF-4160-A5D7-9F6FB67A2A77}" dt="2022-08-17T18:17:46.385" v="3116" actId="931"/>
          <ac:spMkLst>
            <pc:docMk/>
            <pc:sldMk cId="4063135320" sldId="272"/>
            <ac:spMk id="3" creationId="{E9DE7852-C418-A0C7-5BE6-74D286E1A9A4}"/>
          </ac:spMkLst>
        </pc:spChg>
        <pc:spChg chg="del mod">
          <ac:chgData name="Habig, Aaron" userId="410c5039-99d8-467b-802c-792594e7aa6f" providerId="ADAL" clId="{C9AF4336-7DEF-4160-A5D7-9F6FB67A2A77}" dt="2022-08-17T18:19:00.012" v="3124" actId="26606"/>
          <ac:spMkLst>
            <pc:docMk/>
            <pc:sldMk cId="4063135320" sldId="272"/>
            <ac:spMk id="4" creationId="{80B9CFBC-73C5-75D9-6769-18138EA45958}"/>
          </ac:spMkLst>
        </pc:spChg>
        <pc:spChg chg="add del">
          <ac:chgData name="Habig, Aaron" userId="410c5039-99d8-467b-802c-792594e7aa6f" providerId="ADAL" clId="{C9AF4336-7DEF-4160-A5D7-9F6FB67A2A77}" dt="2022-08-17T18:18:08.515" v="3120" actId="26606"/>
          <ac:spMkLst>
            <pc:docMk/>
            <pc:sldMk cId="4063135320" sldId="272"/>
            <ac:spMk id="11" creationId="{5A59F003-E00A-43F9-91DC-CC54E3B87466}"/>
          </ac:spMkLst>
        </pc:spChg>
        <pc:spChg chg="add del">
          <ac:chgData name="Habig, Aaron" userId="410c5039-99d8-467b-802c-792594e7aa6f" providerId="ADAL" clId="{C9AF4336-7DEF-4160-A5D7-9F6FB67A2A77}" dt="2022-08-17T18:18:08.515" v="3120" actId="26606"/>
          <ac:spMkLst>
            <pc:docMk/>
            <pc:sldMk cId="4063135320" sldId="272"/>
            <ac:spMk id="13" creationId="{D74A4382-E3AD-430A-9A1F-DFA3E0E77A7D}"/>
          </ac:spMkLst>
        </pc:spChg>
        <pc:spChg chg="add del">
          <ac:chgData name="Habig, Aaron" userId="410c5039-99d8-467b-802c-792594e7aa6f" providerId="ADAL" clId="{C9AF4336-7DEF-4160-A5D7-9F6FB67A2A77}" dt="2022-08-17T18:18:08.515" v="3120" actId="26606"/>
          <ac:spMkLst>
            <pc:docMk/>
            <pc:sldMk cId="4063135320" sldId="272"/>
            <ac:spMk id="15" creationId="{79F40191-0F44-4FD1-82CC-ACB507C14BE6}"/>
          </ac:spMkLst>
        </pc:spChg>
        <pc:picChg chg="add mod">
          <ac:chgData name="Habig, Aaron" userId="410c5039-99d8-467b-802c-792594e7aa6f" providerId="ADAL" clId="{C9AF4336-7DEF-4160-A5D7-9F6FB67A2A77}" dt="2022-08-17T18:19:00.012" v="3124" actId="26606"/>
          <ac:picMkLst>
            <pc:docMk/>
            <pc:sldMk cId="4063135320" sldId="272"/>
            <ac:picMk id="6" creationId="{4F437388-6EDE-7D46-0F18-4317FE292A02}"/>
          </ac:picMkLst>
        </pc:picChg>
      </pc:sldChg>
      <pc:sldChg chg="addSp delSp modSp new mod setBg">
        <pc:chgData name="Habig, Aaron" userId="410c5039-99d8-467b-802c-792594e7aa6f" providerId="ADAL" clId="{C9AF4336-7DEF-4160-A5D7-9F6FB67A2A77}" dt="2022-08-17T18:37:56.645" v="3349" actId="26606"/>
        <pc:sldMkLst>
          <pc:docMk/>
          <pc:sldMk cId="2821135343" sldId="273"/>
        </pc:sldMkLst>
        <pc:spChg chg="mod">
          <ac:chgData name="Habig, Aaron" userId="410c5039-99d8-467b-802c-792594e7aa6f" providerId="ADAL" clId="{C9AF4336-7DEF-4160-A5D7-9F6FB67A2A77}" dt="2022-08-17T18:37:56.645" v="3349" actId="26606"/>
          <ac:spMkLst>
            <pc:docMk/>
            <pc:sldMk cId="2821135343" sldId="273"/>
            <ac:spMk id="2" creationId="{E6BA1931-7509-AE4A-766F-7C6549F90C5B}"/>
          </ac:spMkLst>
        </pc:spChg>
        <pc:spChg chg="del">
          <ac:chgData name="Habig, Aaron" userId="410c5039-99d8-467b-802c-792594e7aa6f" providerId="ADAL" clId="{C9AF4336-7DEF-4160-A5D7-9F6FB67A2A77}" dt="2022-08-17T18:37:43.448" v="3346" actId="931"/>
          <ac:spMkLst>
            <pc:docMk/>
            <pc:sldMk cId="2821135343" sldId="273"/>
            <ac:spMk id="3" creationId="{F109CC26-A8B5-3755-0859-D9A396E7939B}"/>
          </ac:spMkLst>
        </pc:spChg>
        <pc:spChg chg="mod">
          <ac:chgData name="Habig, Aaron" userId="410c5039-99d8-467b-802c-792594e7aa6f" providerId="ADAL" clId="{C9AF4336-7DEF-4160-A5D7-9F6FB67A2A77}" dt="2022-08-17T18:37:56.645" v="3349" actId="26606"/>
          <ac:spMkLst>
            <pc:docMk/>
            <pc:sldMk cId="2821135343" sldId="273"/>
            <ac:spMk id="4" creationId="{1DD7C2CD-9E97-D218-8603-BFF8624D4AE6}"/>
          </ac:spMkLst>
        </pc:spChg>
        <pc:spChg chg="add">
          <ac:chgData name="Habig, Aaron" userId="410c5039-99d8-467b-802c-792594e7aa6f" providerId="ADAL" clId="{C9AF4336-7DEF-4160-A5D7-9F6FB67A2A77}" dt="2022-08-17T18:37:56.645" v="3349" actId="26606"/>
          <ac:spMkLst>
            <pc:docMk/>
            <pc:sldMk cId="2821135343" sldId="273"/>
            <ac:spMk id="11" creationId="{3AFE8227-C443-417B-BA91-520EB1EF4559}"/>
          </ac:spMkLst>
        </pc:spChg>
        <pc:spChg chg="add">
          <ac:chgData name="Habig, Aaron" userId="410c5039-99d8-467b-802c-792594e7aa6f" providerId="ADAL" clId="{C9AF4336-7DEF-4160-A5D7-9F6FB67A2A77}" dt="2022-08-17T18:37:56.645" v="3349" actId="26606"/>
          <ac:spMkLst>
            <pc:docMk/>
            <pc:sldMk cId="2821135343" sldId="273"/>
            <ac:spMk id="13" creationId="{907741FC-B544-4A6E-B831-6789D042333D}"/>
          </ac:spMkLst>
        </pc:spChg>
        <pc:spChg chg="add">
          <ac:chgData name="Habig, Aaron" userId="410c5039-99d8-467b-802c-792594e7aa6f" providerId="ADAL" clId="{C9AF4336-7DEF-4160-A5D7-9F6FB67A2A77}" dt="2022-08-17T18:37:56.645" v="3349" actId="26606"/>
          <ac:spMkLst>
            <pc:docMk/>
            <pc:sldMk cId="2821135343" sldId="273"/>
            <ac:spMk id="15" creationId="{3F0BE7ED-7814-4273-B18A-F26CC0380380}"/>
          </ac:spMkLst>
        </pc:spChg>
        <pc:picChg chg="add mod">
          <ac:chgData name="Habig, Aaron" userId="410c5039-99d8-467b-802c-792594e7aa6f" providerId="ADAL" clId="{C9AF4336-7DEF-4160-A5D7-9F6FB67A2A77}" dt="2022-08-17T18:37:56.645" v="3349" actId="26606"/>
          <ac:picMkLst>
            <pc:docMk/>
            <pc:sldMk cId="2821135343" sldId="273"/>
            <ac:picMk id="6" creationId="{448B1EFA-99BC-A8FE-F3C0-54AEB44FEB45}"/>
          </ac:picMkLst>
        </pc:picChg>
      </pc:sldChg>
      <pc:sldChg chg="addSp delSp modSp new mod setBg modClrScheme chgLayout">
        <pc:chgData name="Habig, Aaron" userId="410c5039-99d8-467b-802c-792594e7aa6f" providerId="ADAL" clId="{C9AF4336-7DEF-4160-A5D7-9F6FB67A2A77}" dt="2022-08-17T18:44:02.755" v="3601" actId="26606"/>
        <pc:sldMkLst>
          <pc:docMk/>
          <pc:sldMk cId="774098569" sldId="274"/>
        </pc:sldMkLst>
        <pc:spChg chg="mod ord">
          <ac:chgData name="Habig, Aaron" userId="410c5039-99d8-467b-802c-792594e7aa6f" providerId="ADAL" clId="{C9AF4336-7DEF-4160-A5D7-9F6FB67A2A77}" dt="2022-08-17T18:44:02.755" v="3601" actId="26606"/>
          <ac:spMkLst>
            <pc:docMk/>
            <pc:sldMk cId="774098569" sldId="274"/>
            <ac:spMk id="2" creationId="{D95A59C2-8C85-EEF2-6CD9-D6DFEE21C2DF}"/>
          </ac:spMkLst>
        </pc:spChg>
        <pc:spChg chg="del mod ord">
          <ac:chgData name="Habig, Aaron" userId="410c5039-99d8-467b-802c-792594e7aa6f" providerId="ADAL" clId="{C9AF4336-7DEF-4160-A5D7-9F6FB67A2A77}" dt="2022-08-17T18:39:20.246" v="3382" actId="700"/>
          <ac:spMkLst>
            <pc:docMk/>
            <pc:sldMk cId="774098569" sldId="274"/>
            <ac:spMk id="3" creationId="{53917BEB-8C9E-BEB4-61EF-ADB07C1F4760}"/>
          </ac:spMkLst>
        </pc:spChg>
        <pc:spChg chg="del mod ord">
          <ac:chgData name="Habig, Aaron" userId="410c5039-99d8-467b-802c-792594e7aa6f" providerId="ADAL" clId="{C9AF4336-7DEF-4160-A5D7-9F6FB67A2A77}" dt="2022-08-17T18:39:20.246" v="3382" actId="700"/>
          <ac:spMkLst>
            <pc:docMk/>
            <pc:sldMk cId="774098569" sldId="274"/>
            <ac:spMk id="4" creationId="{69EC0B70-1281-66C4-85AD-AC4DF02D0C5F}"/>
          </ac:spMkLst>
        </pc:spChg>
        <pc:spChg chg="add mod ord">
          <ac:chgData name="Habig, Aaron" userId="410c5039-99d8-467b-802c-792594e7aa6f" providerId="ADAL" clId="{C9AF4336-7DEF-4160-A5D7-9F6FB67A2A77}" dt="2022-08-17T18:44:02.755" v="3601" actId="26606"/>
          <ac:spMkLst>
            <pc:docMk/>
            <pc:sldMk cId="774098569" sldId="274"/>
            <ac:spMk id="5" creationId="{9B2111F1-C5D4-274D-3BD3-9B4F2E02A751}"/>
          </ac:spMkLst>
        </pc:spChg>
        <pc:spChg chg="add del mod ord">
          <ac:chgData name="Habig, Aaron" userId="410c5039-99d8-467b-802c-792594e7aa6f" providerId="ADAL" clId="{C9AF4336-7DEF-4160-A5D7-9F6FB67A2A77}" dt="2022-08-17T18:41:10.653" v="3496" actId="931"/>
          <ac:spMkLst>
            <pc:docMk/>
            <pc:sldMk cId="774098569" sldId="274"/>
            <ac:spMk id="6" creationId="{26864968-C216-84E6-1BBF-A30C2CF1B61A}"/>
          </ac:spMkLst>
        </pc:spChg>
        <pc:spChg chg="add">
          <ac:chgData name="Habig, Aaron" userId="410c5039-99d8-467b-802c-792594e7aa6f" providerId="ADAL" clId="{C9AF4336-7DEF-4160-A5D7-9F6FB67A2A77}" dt="2022-08-17T18:44:02.755" v="3601" actId="26606"/>
          <ac:spMkLst>
            <pc:docMk/>
            <pc:sldMk cId="774098569" sldId="274"/>
            <ac:spMk id="15" creationId="{4038CB10-1F5C-4D54-9DF7-12586DE5B007}"/>
          </ac:spMkLst>
        </pc:spChg>
        <pc:spChg chg="add">
          <ac:chgData name="Habig, Aaron" userId="410c5039-99d8-467b-802c-792594e7aa6f" providerId="ADAL" clId="{C9AF4336-7DEF-4160-A5D7-9F6FB67A2A77}" dt="2022-08-17T18:44:02.755" v="3601" actId="26606"/>
          <ac:spMkLst>
            <pc:docMk/>
            <pc:sldMk cId="774098569" sldId="274"/>
            <ac:spMk id="17" creationId="{73ED6512-6858-4552-B699-9A97FE9A4EA2}"/>
          </ac:spMkLst>
        </pc:spChg>
        <pc:picChg chg="add mod ord">
          <ac:chgData name="Habig, Aaron" userId="410c5039-99d8-467b-802c-792594e7aa6f" providerId="ADAL" clId="{C9AF4336-7DEF-4160-A5D7-9F6FB67A2A77}" dt="2022-08-17T18:44:02.755" v="3601" actId="26606"/>
          <ac:picMkLst>
            <pc:docMk/>
            <pc:sldMk cId="774098569" sldId="274"/>
            <ac:picMk id="8" creationId="{9C63E9C9-83A9-C7B3-7296-16B5E3B265AD}"/>
          </ac:picMkLst>
        </pc:picChg>
        <pc:picChg chg="add mod">
          <ac:chgData name="Habig, Aaron" userId="410c5039-99d8-467b-802c-792594e7aa6f" providerId="ADAL" clId="{C9AF4336-7DEF-4160-A5D7-9F6FB67A2A77}" dt="2022-08-17T18:44:02.755" v="3601" actId="26606"/>
          <ac:picMkLst>
            <pc:docMk/>
            <pc:sldMk cId="774098569" sldId="274"/>
            <ac:picMk id="10" creationId="{4E9A2648-A55B-25D1-98F5-3C0579373C6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7307-D05C-453A-A84F-D04DD824B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EA2BAE-7D08-4039-AC55-A4855B620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289C0-EC77-4825-BF97-19E47ECB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2FB79-77F7-461A-830C-FD6279F8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F02E1-848B-4668-83C1-E65EFFEC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0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E9C3-DC61-401D-94AF-374F9C5A4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96957E-AF8C-40B7-A1C7-6D8F86504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CFE8C-6C75-4DC1-913F-89973AEE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720AE-06B1-4DA5-B555-1EE1DBA7B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15A6-593E-4786-BAE7-8EB65484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57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A7A079-4D16-4E60-BEDF-CA9BEAEE8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9E95D-912F-492D-97D3-7970F106D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2CC01-F189-4239-A9CB-318250AF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CD9F3-0119-4D7C-AF0C-03331425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6423C-C5DE-43C4-95F9-CBD36195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7136-EAE9-46F6-962F-7ECA1BE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2AECE-42C3-4C83-A49F-2B3DF585A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F8140-9621-4DB4-98E3-528EA643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DD227-EA76-4037-8824-BB89908A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98012-2B9B-4CE8-ADB8-AA1A5340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9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69FF-389B-42C7-9F8D-DAD99F7A3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5FF7A-4CD7-4DB9-96BE-FC098669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47864-35DD-45AE-8023-BA2756CF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D44AF-79A0-430F-B42A-C17D1A01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A5B4C-81B6-4DD7-AB80-3885043D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0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E4EC-5AFE-47D2-B946-9087B5E7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FEA96-80BC-4568-9E2C-E3174E6F9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57DCD-905B-4110-B7E0-1A320FCAF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859B9-D212-4AF7-A6EB-CC0F6FC5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A4F69-4743-4F25-9370-AB1ADA4E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D7EF8-F0CF-41C9-ABF8-15AEF0CE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8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2AE-816B-4D8B-A890-830411FB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7BEF0-E922-4FBE-BA87-6A580DE8E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E6085-6BBF-48FE-91DD-15C61A69D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35A8F-F02C-4346-A5C1-CF390E1CE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910309-A142-4299-8845-CB354F4EAE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CC90F-B919-4272-83A7-4386DB4C4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41E8E3-C765-4F99-AD72-DEA86D1D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A68D9-CE14-4D2D-9980-88AD0B24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8881-9B58-4131-AAF5-FD6B1753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9729C-5A0A-4187-BEC5-359788B8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53A576-0ECA-475C-B864-A22A4998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C0A4D-A12A-4573-AC46-2241CF65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0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FAAC74-BB92-4C49-B41E-8C30BA011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C426D-9933-43FE-A3F4-DCCC6744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19451-DC9E-424B-85F6-E77DF611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0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80CEC-5E06-4D48-917A-5C5C5C59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0AC86-C6CE-4A5A-B50E-638A51E0A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628B8-BAE3-4BA8-BE36-1A1BC8C40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3341F-E11F-45FE-9EB3-B7A6A9CA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3FCBE-9EDC-44CD-9129-03D78EA0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A75E8-7AC7-415C-9497-2918CE15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7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378E-02B1-4A9D-B815-BF9A24759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561F3C-C6B1-425E-9A0B-ED871AEE9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36E69-0837-4C09-8F2A-D3A094CF3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B44F9-2807-43B7-8472-E286A443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873E5-8F06-4544-84D7-799F578D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9F5C0-D693-42CA-AFEA-C2EA62D4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1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D2C11E-54F8-4720-9660-A8DEDB0F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2A860-F59F-4D36-8650-904A6006D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A25E5-16B9-49B1-A72E-3FF60996B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1B214-0A8B-46B2-B2C8-60A4554B9AFF}" type="datetimeFigureOut">
              <a:rPr lang="en-US" smtClean="0"/>
              <a:t>08/17/2022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C4040-6309-4268-87A8-38917318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9FF9-C9F9-4226-AB9D-65B015906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D75DE-E69C-4B49-AA9E-8A814AD87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BA9C-BAEB-44B0-9AA7-A96F10B62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Nutrient Management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105E2-75CB-4071-8535-E55BFF53FC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Ponds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841B9-D2D5-41A4-9FEC-593A3DC3A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007BA-33F8-46DA-B745-85687595A054}"/>
              </a:ext>
            </a:extLst>
          </p:cNvPr>
          <p:cNvSpPr txBox="1"/>
          <p:nvPr/>
        </p:nvSpPr>
        <p:spPr>
          <a:xfrm>
            <a:off x="569047" y="3934949"/>
            <a:ext cx="10871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Pond Best Management Practices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Ways to help manage nutrient and pollution loads in ponds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339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64790-0986-1ECA-1CBE-6AD136A7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Rock forebay in pond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7D856FB-C843-6E1C-51E8-8EA42E4A11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2757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AF91E-29D1-2E72-4C1A-50E29A2ED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/>
              <a:t>Easiest retrofit style forebay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/>
              <a:t>Forebays should be 5+% of total pond area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/>
              <a:t>Outlet area can be level spreader or submerged level dike. (6-12” below surface, planted with emergent wetland plants)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/>
              <a:t>Can also be a fully planted wetland forebay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5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2CDE1-D6AC-43BA-B6C6-528181D7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Constructed Treatment Wetland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8" name="Picture Placeholder 7" descr="A picture containing tree, outdoor, grass, standing&#10;&#10;Description automatically generated">
            <a:extLst>
              <a:ext uri="{FF2B5EF4-FFF2-40B4-BE49-F238E27FC236}">
                <a16:creationId xmlns:a16="http://schemas.microsoft.com/office/drawing/2014/main" id="{BB0A51EE-2CDB-58C3-11BD-8CF0C246D4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r="10832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DEB84-85B0-49B3-BB4C-0FF5A05EE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Nature’s Kidneys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Slow movement of water through system provides prolonged contact for plants and microorganisms to clean the water.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Both aerobic and anaerobic conditions to facilitate different biological and chemical reactions.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Habitat for terrestrial and aquatic fauna.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Can require a significant area to properly install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22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7FAB-AE8B-462E-9E95-D96E63D0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Bank stabilization</a:t>
            </a:r>
            <a:br>
              <a:rPr lang="en-US" sz="4100"/>
            </a:br>
            <a:endParaRPr lang="en-US" sz="41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B660E-7CCF-4130-967A-516CBB0EE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Reduce the amount of sediment getting into the pond.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Protect against erosion.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Can be used in the pond and in creeks and streams that feed the pond.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Can utilize a wide variety of materials and techniques to provide the best long-term results. (and fit in your budget!)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Options can include, live staking, vegetating, branch packing, tree revetments, live fasines, core logs, rip rap, or gabions.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8" name="Picture Placeholder 7" descr="A picture containing outdoor, grass, person, plant&#10;&#10;Description automatically generated">
            <a:extLst>
              <a:ext uri="{FF2B5EF4-FFF2-40B4-BE49-F238E27FC236}">
                <a16:creationId xmlns:a16="http://schemas.microsoft.com/office/drawing/2014/main" id="{36DB49CC-280B-6C6B-91E0-57717E04A4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r="955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3D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510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ducks in a pond&#10;&#10;Description automatically generated with low confidence">
            <a:extLst>
              <a:ext uri="{FF2B5EF4-FFF2-40B4-BE49-F238E27FC236}">
                <a16:creationId xmlns:a16="http://schemas.microsoft.com/office/drawing/2014/main" id="{4F437388-6EDE-7D46-0F18-4317FE292A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70B3E6-ACDA-397D-B51F-771336F8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542" y="3429000"/>
            <a:ext cx="7812882" cy="1034129"/>
          </a:xfrm>
          <a:solidFill>
            <a:srgbClr val="000000">
              <a:alpha val="70000"/>
            </a:srgbClr>
          </a:solidFill>
          <a:ln w="38100" cap="sq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400">
                <a:solidFill>
                  <a:srgbClr val="FFFFFF"/>
                </a:solidFill>
              </a:rPr>
              <a:t>BMPs to help with nutrient loads already in ponds</a:t>
            </a:r>
          </a:p>
        </p:txBody>
      </p:sp>
    </p:spTree>
    <p:extLst>
      <p:ext uri="{BB962C8B-B14F-4D97-AF65-F5344CB8AC3E}">
        <p14:creationId xmlns:p14="http://schemas.microsoft.com/office/powerpoint/2010/main" val="4063135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4EFBC-AEDA-491A-B865-94A94AD1E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Aeration</a:t>
            </a:r>
            <a:br>
              <a:rPr lang="en-US" sz="4000"/>
            </a:br>
            <a:endParaRPr lang="en-US" sz="400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2BBEA82-8CA1-4338-884C-64DFCEFE9E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r="14382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0E4C6-A71D-4F98-9AE7-0ACA99272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1912152"/>
            <a:ext cx="2942813" cy="445634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 dirty="0"/>
              <a:t>Proper aeration will benefit the entire pond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 dirty="0"/>
              <a:t>Aerobic bacteria work 20X faster than anaerobic bacteria in breaking down waste products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 dirty="0"/>
              <a:t>Natural aeration happens in two ways: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Photosynthesis by submerged phytoplankton, algae, plants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Wind blowing across the surface of the water. The rougher the surface, the more air exchange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 dirty="0"/>
              <a:t>Artificial aeration can be accomplished  with :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Diffused aeration (bubbler) can also reduce stratification of deeper ponds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Fountains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Surface aerators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200" dirty="0"/>
              <a:t>Aerators need to be run at night. Plants and algae respirate at night and produce CO2 not O2.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5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A1931-7509-AE4A-766F-7C6549F9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Dredging pond</a:t>
            </a:r>
            <a:br>
              <a:rPr lang="en-US" sz="3700"/>
            </a:br>
            <a:endParaRPr lang="en-US" sz="3700"/>
          </a:p>
        </p:txBody>
      </p:sp>
      <p:pic>
        <p:nvPicPr>
          <p:cNvPr id="6" name="Picture Placeholder 5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448B1EFA-99BC-A8FE-F3C0-54AEB44FEB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r="11227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7C2CD-9E97-D218-8603-BFF8624D4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Removes accumulated sediment and organic material.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Restore original depth of pond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Expensive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What to do with material removed from pond?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35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26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A59C2-8C85-EEF2-6CD9-D6DFEE21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Floating Treatment Wetlands</a:t>
            </a:r>
          </a:p>
        </p:txBody>
      </p:sp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4E9A2648-A55B-25D1-98F5-3C0579373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407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8" name="Content Placeholder 7" descr="A picture containing tree, water, river, nature&#10;&#10;Description automatically generated">
            <a:extLst>
              <a:ext uri="{FF2B5EF4-FFF2-40B4-BE49-F238E27FC236}">
                <a16:creationId xmlns:a16="http://schemas.microsoft.com/office/drawing/2014/main" id="{9C63E9C9-83A9-C7B3-7296-16B5E3B265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5" r="14583" b="1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2111F1-C5D4-274D-3BD3-9B4F2E02A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Provide large surface area for root and microbe habitat</a:t>
            </a:r>
          </a:p>
          <a:p>
            <a:r>
              <a:rPr lang="en-US" sz="2400">
                <a:solidFill>
                  <a:srgbClr val="FFFFFF"/>
                </a:solidFill>
              </a:rPr>
              <a:t>Can utilize multiple species of emergent plants</a:t>
            </a:r>
          </a:p>
          <a:p>
            <a:r>
              <a:rPr lang="en-US" sz="2400">
                <a:solidFill>
                  <a:srgbClr val="FFFFFF"/>
                </a:solidFill>
              </a:rPr>
              <a:t>Not dependent on water level</a:t>
            </a:r>
          </a:p>
          <a:p>
            <a:r>
              <a:rPr lang="en-US" sz="2400">
                <a:solidFill>
                  <a:srgbClr val="FFFFFF"/>
                </a:solidFill>
              </a:rPr>
              <a:t>Provides shade and habitat for aquatic animals</a:t>
            </a:r>
          </a:p>
        </p:txBody>
      </p:sp>
    </p:spTree>
    <p:extLst>
      <p:ext uri="{BB962C8B-B14F-4D97-AF65-F5344CB8AC3E}">
        <p14:creationId xmlns:p14="http://schemas.microsoft.com/office/powerpoint/2010/main" val="77409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E5C3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1DEDF-E5B8-4113-9743-60F82E231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100">
                <a:solidFill>
                  <a:srgbClr val="FFFFFF"/>
                </a:solidFill>
              </a:rPr>
              <a:t>Four main elements required for Aquatic Organisms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5B1601A-9B17-4BAB-9F57-5902D56774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5" r="1" b="1120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6690B-9968-4133-B9BA-6DBE9B012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Carbon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Oxygen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Nitrogen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Phosphorus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Nitrogen  and phosphorus are the easiest to restrict</a:t>
            </a:r>
          </a:p>
        </p:txBody>
      </p:sp>
    </p:spTree>
    <p:extLst>
      <p:ext uri="{BB962C8B-B14F-4D97-AF65-F5344CB8AC3E}">
        <p14:creationId xmlns:p14="http://schemas.microsoft.com/office/powerpoint/2010/main" val="14844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38B60-A38E-A339-DF43-BC3BA19F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What is the #1 pollutant in area waters?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35C93-7324-4832-0F2A-8171B538A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Sediment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30D6E9F-1E31-1990-C67E-B58E31C92B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33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30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8FBB0-7C8C-029D-639B-E0665F78A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154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Reducing the nutrient load in the watershed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254B3DF7-4C17-E268-554E-DDC32EDF14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r="10013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C135C-4640-8EF5-24F6-C63936D5B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7712" y="1685759"/>
            <a:ext cx="4840010" cy="4811189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400" dirty="0"/>
              <a:t>Restrict / limit animal access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dirty="0"/>
              <a:t>Reduce waterfowl (geese)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dirty="0"/>
              <a:t>Limit livestock access </a:t>
            </a:r>
          </a:p>
          <a:p>
            <a:pPr marL="1257300" lvl="2" indent="-228600">
              <a:buFont typeface="Arial" panose="020B0604020202020204" pitchFamily="34" charset="0"/>
              <a:buChar char="•"/>
            </a:pPr>
            <a:r>
              <a:rPr lang="en-US" sz="1400" dirty="0"/>
              <a:t>Graze below pond</a:t>
            </a:r>
          </a:p>
          <a:p>
            <a:pPr marL="1257300" lvl="2" indent="-228600">
              <a:buFont typeface="Arial" panose="020B0604020202020204" pitchFamily="34" charset="0"/>
              <a:buChar char="•"/>
            </a:pPr>
            <a:r>
              <a:rPr lang="en-US" sz="1400" dirty="0"/>
              <a:t>Provide alterative water source</a:t>
            </a:r>
          </a:p>
          <a:p>
            <a:pPr marL="1257300" lvl="2" indent="-228600">
              <a:buFont typeface="Arial" panose="020B0604020202020204" pitchFamily="34" charset="0"/>
              <a:buChar char="•"/>
            </a:pPr>
            <a:r>
              <a:rPr lang="en-US" sz="1400" dirty="0"/>
              <a:t>Don’t spread manure above pond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Maintain Septic Systems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Reduce fertilizer use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Test your soil to see what you need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Apply slow-release fertilizers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Proper use of irrigation systems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Lawns only need 1” of water a week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Only run irrigation twice a week, not every day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Install rain sensor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Proper yard waste disposal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Compost on site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Don’t dump in storm drains or into drainage swales / creeks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8784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FB90-C1A7-4590-9FB3-652F4BB8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Pond with nutrient loading from fertilizer and septic systems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99AEF6-BEC6-4771-965A-946D51E0D2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9411"/>
            <a:ext cx="5181600" cy="324376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7AB04A-3223-4648-B615-69C3038E57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79410"/>
            <a:ext cx="5181600" cy="3243766"/>
          </a:xfrm>
        </p:spPr>
      </p:pic>
    </p:spTree>
    <p:extLst>
      <p:ext uri="{BB962C8B-B14F-4D97-AF65-F5344CB8AC3E}">
        <p14:creationId xmlns:p14="http://schemas.microsoft.com/office/powerpoint/2010/main" val="1888984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0E2E-0B93-169D-EA48-1D16A92F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BMPs to keep nutrients out of the pond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AC5EB-1592-823B-1B2E-B57E8BCD8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Vegetative/Riparian Buffers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Grass waterways / Swales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Forebays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Constructed Treatment Wetlands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Bank Stabilization</a:t>
            </a:r>
          </a:p>
        </p:txBody>
      </p:sp>
      <p:pic>
        <p:nvPicPr>
          <p:cNvPr id="6" name="Picture 5" descr="Aerial view of valley map">
            <a:extLst>
              <a:ext uri="{FF2B5EF4-FFF2-40B4-BE49-F238E27FC236}">
                <a16:creationId xmlns:a16="http://schemas.microsoft.com/office/drawing/2014/main" id="{A2FEBE4B-637D-89CE-FFB8-BFC06739D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46" r="3592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6A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63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63499-EF90-4918-8ECC-AC67B7FC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Vegetative Buffers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E041B1C-DDB7-49E8-BE29-73C133824C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r="10527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856ED-FA1A-4975-8506-40A28BA8E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Create and maintain vegetative buffers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Dual function, slows water allowing sediment to drop out, and filters nutrients and other pollutants.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If properly installed and maintained, they have the capacity to: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Remove up to 50% of nutrients and pesticides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Remove up to 60% of certain pathogens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Remove up to 75% of sediment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3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yard with trees and grass&#10;&#10;Description automatically generated with low confidence">
            <a:extLst>
              <a:ext uri="{FF2B5EF4-FFF2-40B4-BE49-F238E27FC236}">
                <a16:creationId xmlns:a16="http://schemas.microsoft.com/office/drawing/2014/main" id="{73749D76-9396-0855-291E-16EB68EA55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549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40" name="Rectangle 14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AB1F5-C0C1-46DF-B050-4F2423C93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Vegetated Waterways / Swales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6FBFF-7FCA-4409-8849-185DCD3BF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6649" y="3379979"/>
            <a:ext cx="3874685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Reduce erosion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Provides some filtration of nutrients and pollutants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Provide some infiltration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Reduce phosphorus entering pond by reducing sediment transport.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Ease of maintenance, mow a few times a year.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75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8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8C5F1A-8084-44EF-9F98-FE6FD852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4760132"/>
            <a:ext cx="3947420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Forebay in Pond</a:t>
            </a:r>
            <a:b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Placeholder 11" descr="Diagram&#10;&#10;Description automatically generated">
            <a:extLst>
              <a:ext uri="{FF2B5EF4-FFF2-40B4-BE49-F238E27FC236}">
                <a16:creationId xmlns:a16="http://schemas.microsoft.com/office/drawing/2014/main" id="{D87BE635-9CA3-7A7B-C98D-91C89DD69F89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32225" y="671951"/>
            <a:ext cx="9736544" cy="335910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F18DB-382D-4E6B-BFAE-E517E7AF4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8447" y="4767660"/>
            <a:ext cx="6281873" cy="17703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Install where largest inflow of water comes into the pond.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Provides an area to allow sediment to precipitate out of suspension before entering main pond.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Allows smaller, easier access area for future maintenance (removal of accumulated sediment)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Fairly easy retrofit for an existing pond.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Reduces turbidity in main pond if designed correctly.</a:t>
            </a:r>
          </a:p>
        </p:txBody>
      </p:sp>
    </p:spTree>
    <p:extLst>
      <p:ext uri="{BB962C8B-B14F-4D97-AF65-F5344CB8AC3E}">
        <p14:creationId xmlns:p14="http://schemas.microsoft.com/office/powerpoint/2010/main" val="989915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678</Words>
  <Application>Microsoft Office PowerPoint</Application>
  <PresentationFormat>Widescreen</PresentationFormat>
  <Paragraphs>99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Nutrient Management </vt:lpstr>
      <vt:lpstr>Four main elements required for Aquatic Organisms</vt:lpstr>
      <vt:lpstr>What is the #1 pollutant in area waters?</vt:lpstr>
      <vt:lpstr>Reducing the nutrient load in the watershed</vt:lpstr>
      <vt:lpstr>Pond with nutrient loading from fertilizer and septic systems</vt:lpstr>
      <vt:lpstr>BMPs to keep nutrients out of the pond</vt:lpstr>
      <vt:lpstr>Vegetative Buffers</vt:lpstr>
      <vt:lpstr>Vegetated Waterways / Swales</vt:lpstr>
      <vt:lpstr>Forebay in Pond </vt:lpstr>
      <vt:lpstr>Rock forebay in pond</vt:lpstr>
      <vt:lpstr>Constructed Treatment Wetland </vt:lpstr>
      <vt:lpstr>Bank stabilization </vt:lpstr>
      <vt:lpstr>BMPs to help with nutrient loads already in ponds</vt:lpstr>
      <vt:lpstr>Aeration </vt:lpstr>
      <vt:lpstr>Dredging pond </vt:lpstr>
      <vt:lpstr>Floating Treatment Wetlands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Nutrient Management</dc:title>
  <dc:creator>Habig, Aaron</dc:creator>
  <cp:lastModifiedBy>Habig, Aaron</cp:lastModifiedBy>
  <cp:revision>27</cp:revision>
  <dcterms:created xsi:type="dcterms:W3CDTF">2020-07-31T15:27:13Z</dcterms:created>
  <dcterms:modified xsi:type="dcterms:W3CDTF">2022-08-17T19:08:46Z</dcterms:modified>
</cp:coreProperties>
</file>