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0" r:id="rId3"/>
    <p:sldId id="274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34" d="100"/>
          <a:sy n="134" d="100"/>
        </p:scale>
        <p:origin x="6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BC4EAA-38C5-4BE7-A151-54F0261DAF14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10D50D-A713-4073-984A-1ED4FC2A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499ECB-2065-4D88-A085-7E7811CF144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C8F1BE-EA14-4488-A022-4D6BF902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0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of these rocks are connected through the rock cycle.</a:t>
            </a:r>
          </a:p>
          <a:p>
            <a:endParaRPr lang="en-US" baseline="0" dirty="0" smtClean="0"/>
          </a:p>
          <a:p>
            <a:r>
              <a:rPr lang="en-US" dirty="0" smtClean="0"/>
              <a:t>http://www.kidsgeo.com/geology-for-kids/0025B-rock-cycle.php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8F1BE-EA14-4488-A022-4D6BF902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of these rocks are connected through the rock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8F1BE-EA14-4488-A022-4D6BF902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145E063-BE2C-4E78-B518-8A62D44F27B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rock?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2619375" cy="1743075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152400" y="1752600"/>
            <a:ext cx="3276600" cy="4343400"/>
          </a:xfrm>
        </p:spPr>
        <p:txBody>
          <a:bodyPr>
            <a:normAutofit fontScale="40000" lnSpcReduction="20000"/>
          </a:bodyPr>
          <a:lstStyle/>
          <a:p>
            <a:endParaRPr lang="en-US" sz="5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chemeClr val="tx1"/>
                </a:solidFill>
              </a:rPr>
              <a:t>Rocks </a:t>
            </a:r>
            <a:r>
              <a:rPr lang="en-US" sz="5000" dirty="0">
                <a:solidFill>
                  <a:schemeClr val="tx1"/>
                </a:solidFill>
              </a:rPr>
              <a:t>are groups of different minerals pushed together and </a:t>
            </a:r>
            <a:r>
              <a:rPr lang="en-US" sz="5000" dirty="0" smtClean="0">
                <a:solidFill>
                  <a:schemeClr val="tx1"/>
                </a:solidFill>
              </a:rPr>
              <a:t>combined</a:t>
            </a:r>
          </a:p>
          <a:p>
            <a:endParaRPr lang="en-US" sz="5000" dirty="0" smtClean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chemeClr val="tx1"/>
                </a:solidFill>
              </a:rPr>
              <a:t>A </a:t>
            </a:r>
            <a:r>
              <a:rPr lang="en-US" sz="5000" dirty="0">
                <a:solidFill>
                  <a:schemeClr val="tx1"/>
                </a:solidFill>
              </a:rPr>
              <a:t>rock is made up of 2 or more minerals </a:t>
            </a:r>
          </a:p>
          <a:p>
            <a:endParaRPr lang="en-US" sz="500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tx1"/>
                </a:solidFill>
              </a:rPr>
              <a:t>The rocks you see around you - the mountains, canyons &amp; riverbeds, are all made of </a:t>
            </a:r>
            <a:r>
              <a:rPr lang="en-US" sz="5000" dirty="0" smtClean="0">
                <a:solidFill>
                  <a:schemeClr val="tx1"/>
                </a:solidFill>
              </a:rPr>
              <a:t>minerals</a:t>
            </a:r>
            <a:endParaRPr lang="en-US" sz="5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3657600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rocks formed?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2809" y="232903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The process </a:t>
            </a:r>
            <a:r>
              <a:rPr lang="en-US" dirty="0">
                <a:latin typeface="+mj-lt"/>
              </a:rPr>
              <a:t>that makes and recycles rocks.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1600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The Rock Cycle </a:t>
            </a:r>
            <a:endParaRPr lang="en-US" sz="4400" b="1" dirty="0">
              <a:latin typeface="+mj-lt"/>
            </a:endParaRPr>
          </a:p>
        </p:txBody>
      </p:sp>
      <p:pic>
        <p:nvPicPr>
          <p:cNvPr id="1026" name="Picture 2" descr="Image result for Rock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5" y="2819400"/>
            <a:ext cx="7196249" cy="37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Igneous Rocks Formed?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15240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Formed from the solidification of molten rock (magma or lava). </a:t>
            </a:r>
            <a:endParaRPr lang="en-US" sz="1400" dirty="0"/>
          </a:p>
        </p:txBody>
      </p:sp>
      <p:pic>
        <p:nvPicPr>
          <p:cNvPr id="2050" name="Picture 2" descr="Image result for igneous rock 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81200"/>
            <a:ext cx="55245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G_31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09202"/>
            <a:ext cx="2895600" cy="208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6" name="Picture 8" descr="IMG_31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863703" cy="214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19800" y="3821538"/>
            <a:ext cx="777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Granite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799" y="6083499"/>
            <a:ext cx="777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Pumice</a:t>
            </a:r>
            <a:endParaRPr lang="en-US" sz="1400" dirty="0"/>
          </a:p>
        </p:txBody>
      </p:sp>
      <p:sp>
        <p:nvSpPr>
          <p:cNvPr id="10" name="Up Arrow 9"/>
          <p:cNvSpPr/>
          <p:nvPr/>
        </p:nvSpPr>
        <p:spPr>
          <a:xfrm rot="18473306">
            <a:off x="4962380" y="2726862"/>
            <a:ext cx="533400" cy="2988039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4104943">
            <a:off x="4616219" y="2692220"/>
            <a:ext cx="533400" cy="298803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Igneous Rocks?</a:t>
            </a:r>
            <a:endParaRPr lang="en-US" dirty="0"/>
          </a:p>
        </p:txBody>
      </p:sp>
      <p:pic>
        <p:nvPicPr>
          <p:cNvPr id="3074" name="Picture 2" descr="Image result for rock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9168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fehring\Desktop\IG-I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7"/>
          <a:stretch/>
        </p:blipFill>
        <p:spPr bwMode="auto">
          <a:xfrm>
            <a:off x="6172200" y="5334000"/>
            <a:ext cx="2523618" cy="13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738423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Metamorphic Rocks: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Melting of metamorphic rocks and the cooling for Magma or Lava.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From Igneous Rocks: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Melting of igneous           rocks and the cooling of Magma or Lava</a:t>
            </a:r>
          </a:p>
        </p:txBody>
      </p:sp>
      <p:pic>
        <p:nvPicPr>
          <p:cNvPr id="3076" name="Picture 4" descr="C:\Users\sfehring\Desktop\MET-IG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" r="5064" b="5242"/>
          <a:stretch/>
        </p:blipFill>
        <p:spPr bwMode="auto">
          <a:xfrm rot="2427388">
            <a:off x="5863402" y="2676917"/>
            <a:ext cx="2217797" cy="23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Sedimentary Rocks Formed?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Formed at the Earth’s surface from the accumulation and cementation of fragmented pieces of older rock produced by weathering and erosion.</a:t>
            </a:r>
          </a:p>
        </p:txBody>
      </p:sp>
      <p:pic>
        <p:nvPicPr>
          <p:cNvPr id="5122" name="Picture 2" descr="Image result for how are sedimentary 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47220"/>
            <a:ext cx="5715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get Sedimentary Rocks?</a:t>
            </a:r>
            <a:endParaRPr lang="en-US" dirty="0"/>
          </a:p>
        </p:txBody>
      </p:sp>
      <p:pic>
        <p:nvPicPr>
          <p:cNvPr id="4" name="Picture 2" descr="Image result for rock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2" y="1676400"/>
            <a:ext cx="5471385" cy="508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0752" y="2057400"/>
            <a:ext cx="281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Igneous Rocks: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Weather and erosion of igneous rocks and the compaction and cementation of sediments. </a:t>
            </a:r>
          </a:p>
          <a:p>
            <a:r>
              <a:rPr lang="en-US" b="1" dirty="0" smtClean="0"/>
              <a:t>From Metamorphic Rocks: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Weather and erosion of </a:t>
            </a:r>
            <a:r>
              <a:rPr lang="en-US" dirty="0" smtClean="0"/>
              <a:t>metamorphic rocks </a:t>
            </a:r>
            <a:r>
              <a:rPr lang="en-US" dirty="0"/>
              <a:t>and the compaction and cementation of </a:t>
            </a:r>
            <a:r>
              <a:rPr lang="en-US" dirty="0" smtClean="0"/>
              <a:t>sediments. </a:t>
            </a:r>
            <a:endParaRPr lang="en-US" dirty="0"/>
          </a:p>
        </p:txBody>
      </p:sp>
      <p:pic>
        <p:nvPicPr>
          <p:cNvPr id="4100" name="Picture 4" descr="C:\Users\sfehring\Desktop\Met-Sed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2"/>
          <a:stretch/>
        </p:blipFill>
        <p:spPr bwMode="auto">
          <a:xfrm>
            <a:off x="6062998" y="4859079"/>
            <a:ext cx="275527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fehring\Desktop\Ig-Sed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4" b="2392"/>
          <a:stretch/>
        </p:blipFill>
        <p:spPr bwMode="auto">
          <a:xfrm>
            <a:off x="7510336" y="1524000"/>
            <a:ext cx="1539631" cy="238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Metamorphic Rocks Formed?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752600"/>
            <a:ext cx="52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Rocks that have undergone physical changes as a result of exposure to extreme pressure, temperature and fluids. </a:t>
            </a:r>
            <a:endParaRPr lang="en-US" sz="1400" dirty="0"/>
          </a:p>
        </p:txBody>
      </p:sp>
      <p:pic>
        <p:nvPicPr>
          <p:cNvPr id="7170" name="Picture 2" descr="Image result for how are metamorphic rocks formed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705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get Metamorphic Rocks?</a:t>
            </a:r>
            <a:endParaRPr lang="en-US" dirty="0"/>
          </a:p>
        </p:txBody>
      </p:sp>
      <p:pic>
        <p:nvPicPr>
          <p:cNvPr id="3" name="Picture 2" descr="Image result for rock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9168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sfehring\Desktop\Sed-Me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0" r="6312" b="2920"/>
          <a:stretch/>
        </p:blipFill>
        <p:spPr bwMode="auto">
          <a:xfrm>
            <a:off x="5867400" y="2895600"/>
            <a:ext cx="258523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fehring\Desktop\ig-me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 r="27869" b="19027"/>
          <a:stretch/>
        </p:blipFill>
        <p:spPr bwMode="auto">
          <a:xfrm rot="1598979">
            <a:off x="6514263" y="4113589"/>
            <a:ext cx="2181447" cy="238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9558" y="19812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Sedimentary Rocks: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Heat and Pressure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From Igneous Rocks: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Heat and Pressure</a:t>
            </a:r>
          </a:p>
        </p:txBody>
      </p:sp>
    </p:spTree>
    <p:extLst>
      <p:ext uri="{BB962C8B-B14F-4D97-AF65-F5344CB8AC3E}">
        <p14:creationId xmlns:p14="http://schemas.microsoft.com/office/powerpoint/2010/main" val="28357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262</Words>
  <Application>Microsoft Office PowerPoint</Application>
  <PresentationFormat>On-screen Show (4:3)</PresentationFormat>
  <Paragraphs>52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Decatur</vt:lpstr>
      <vt:lpstr>What is a rock? </vt:lpstr>
      <vt:lpstr>How are rocks formed? </vt:lpstr>
      <vt:lpstr>How are Igneous Rocks Formed?</vt:lpstr>
      <vt:lpstr>How do we get Igneous Rocks?</vt:lpstr>
      <vt:lpstr>How are Sedimentary Rocks Formed?</vt:lpstr>
      <vt:lpstr>How do we get Sedimentary Rocks?</vt:lpstr>
      <vt:lpstr>How are Metamorphic Rocks Formed?</vt:lpstr>
      <vt:lpstr>How do we get Metamorphic Rocks?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Marengo, Niki</dc:creator>
  <cp:lastModifiedBy>Fehring, Sara</cp:lastModifiedBy>
  <cp:revision>64</cp:revision>
  <cp:lastPrinted>2015-12-14T14:44:41Z</cp:lastPrinted>
  <dcterms:created xsi:type="dcterms:W3CDTF">2013-11-15T14:38:28Z</dcterms:created>
  <dcterms:modified xsi:type="dcterms:W3CDTF">2017-07-25T12:42:19Z</dcterms:modified>
</cp:coreProperties>
</file>